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4"/>
  </p:sldMasterIdLst>
  <p:notesMasterIdLst>
    <p:notesMasterId r:id="rId14"/>
  </p:notesMasterIdLst>
  <p:handoutMasterIdLst>
    <p:handoutMasterId r:id="rId15"/>
  </p:handoutMasterIdLst>
  <p:sldIdLst>
    <p:sldId id="284" r:id="rId5"/>
    <p:sldId id="301" r:id="rId6"/>
    <p:sldId id="302" r:id="rId7"/>
    <p:sldId id="303" r:id="rId8"/>
    <p:sldId id="304" r:id="rId9"/>
    <p:sldId id="305" r:id="rId10"/>
    <p:sldId id="306" r:id="rId11"/>
    <p:sldId id="300" r:id="rId12"/>
    <p:sldId id="286" r:id="rId13"/>
  </p:sldIdLst>
  <p:sldSz cx="12192000" cy="6858000"/>
  <p:notesSz cx="6858000" cy="9144000"/>
  <p:defaultTextStyle>
    <a:defPPr>
      <a:defRPr lang="sv-SE"/>
    </a:defPPr>
    <a:lvl1pPr algn="l" defTabSz="609585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ＭＳ Ｐゴシック" panose="020B0600070205080204" pitchFamily="34" charset="-128"/>
        <a:cs typeface="+mn-cs"/>
      </a:defRPr>
    </a:lvl1pPr>
    <a:lvl2pPr marL="609585" algn="l" defTabSz="609585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ＭＳ Ｐゴシック" panose="020B0600070205080204" pitchFamily="34" charset="-128"/>
        <a:cs typeface="+mn-cs"/>
      </a:defRPr>
    </a:lvl2pPr>
    <a:lvl3pPr marL="1219170" algn="l" defTabSz="609585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ＭＳ Ｐゴシック" panose="020B0600070205080204" pitchFamily="34" charset="-128"/>
        <a:cs typeface="+mn-cs"/>
      </a:defRPr>
    </a:lvl3pPr>
    <a:lvl4pPr marL="1828754" algn="l" defTabSz="609585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ＭＳ Ｐゴシック" panose="020B0600070205080204" pitchFamily="34" charset="-128"/>
        <a:cs typeface="+mn-cs"/>
      </a:defRPr>
    </a:lvl4pPr>
    <a:lvl5pPr marL="2438339" algn="l" defTabSz="609585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ＭＳ Ｐゴシック" panose="020B0600070205080204" pitchFamily="34" charset="-128"/>
        <a:cs typeface="+mn-cs"/>
      </a:defRPr>
    </a:lvl5pPr>
    <a:lvl6pPr marL="3047924" algn="l" defTabSz="121917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ＭＳ Ｐゴシック" panose="020B0600070205080204" pitchFamily="34" charset="-128"/>
        <a:cs typeface="+mn-cs"/>
      </a:defRPr>
    </a:lvl6pPr>
    <a:lvl7pPr marL="3657509" algn="l" defTabSz="121917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ＭＳ Ｐゴシック" panose="020B0600070205080204" pitchFamily="34" charset="-128"/>
        <a:cs typeface="+mn-cs"/>
      </a:defRPr>
    </a:lvl7pPr>
    <a:lvl8pPr marL="4267093" algn="l" defTabSz="121917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ＭＳ Ｐゴシック" panose="020B0600070205080204" pitchFamily="34" charset="-128"/>
        <a:cs typeface="+mn-cs"/>
      </a:defRPr>
    </a:lvl8pPr>
    <a:lvl9pPr marL="4876678" algn="l" defTabSz="121917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830E"/>
    <a:srgbClr val="E44C86"/>
    <a:srgbClr val="A95D89"/>
    <a:srgbClr val="E83D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A416EC-EFAF-4E7A-AF0D-4AEE1444DD97}" v="3" dt="2024-03-18T07:17:39.437"/>
  </p1510:revLst>
</p1510:revInfo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Format med tema 1 - dekorfär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74" d="100"/>
          <a:sy n="174" d="100"/>
        </p:scale>
        <p:origin x="311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B86B3A-598B-4460-955F-CF141EF04A4D}" type="doc">
      <dgm:prSet loTypeId="urn:microsoft.com/office/officeart/2005/8/layout/hList9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sv-SE"/>
        </a:p>
      </dgm:t>
    </dgm:pt>
    <dgm:pt modelId="{2AC03CF0-3F7B-469F-9B46-EE4D45BD6D39}">
      <dgm:prSet phldrT="[Text]"/>
      <dgm:spPr/>
      <dgm:t>
        <a:bodyPr/>
        <a:lstStyle/>
        <a:p>
          <a:r>
            <a:rPr lang="sv-SE"/>
            <a:t>2024</a:t>
          </a:r>
        </a:p>
      </dgm:t>
    </dgm:pt>
    <dgm:pt modelId="{78898735-F5F0-491D-A5C1-B6CFC900A95B}" type="parTrans" cxnId="{7FD045BF-4487-431D-8244-926F34C69220}">
      <dgm:prSet/>
      <dgm:spPr/>
      <dgm:t>
        <a:bodyPr/>
        <a:lstStyle/>
        <a:p>
          <a:endParaRPr lang="sv-SE"/>
        </a:p>
      </dgm:t>
    </dgm:pt>
    <dgm:pt modelId="{D66C6948-5051-4B26-ACAE-E5B125EA3A41}" type="sibTrans" cxnId="{7FD045BF-4487-431D-8244-926F34C69220}">
      <dgm:prSet/>
      <dgm:spPr/>
      <dgm:t>
        <a:bodyPr/>
        <a:lstStyle/>
        <a:p>
          <a:endParaRPr lang="sv-SE"/>
        </a:p>
      </dgm:t>
    </dgm:pt>
    <dgm:pt modelId="{9D630971-9966-4FCB-B582-EB3A7957ED23}">
      <dgm:prSet phldrT="[Text]"/>
      <dgm:spPr/>
      <dgm:t>
        <a:bodyPr/>
        <a:lstStyle/>
        <a:p>
          <a:r>
            <a:rPr lang="sv-SE" b="1"/>
            <a:t>REVIDERINGSARBETE</a:t>
          </a:r>
          <a:br>
            <a:rPr lang="sv-SE"/>
          </a:br>
          <a:r>
            <a:rPr lang="sv-SE"/>
            <a:t>feb-juni</a:t>
          </a:r>
        </a:p>
      </dgm:t>
    </dgm:pt>
    <dgm:pt modelId="{4B411D91-171B-4FBD-A87B-3B8E6F2097D3}" type="parTrans" cxnId="{63B99DA6-39F6-4BF8-B28E-F97913C4934A}">
      <dgm:prSet/>
      <dgm:spPr/>
      <dgm:t>
        <a:bodyPr/>
        <a:lstStyle/>
        <a:p>
          <a:endParaRPr lang="sv-SE"/>
        </a:p>
      </dgm:t>
    </dgm:pt>
    <dgm:pt modelId="{911CECAC-281C-4990-BAD8-FF2F8A8A9A2A}" type="sibTrans" cxnId="{63B99DA6-39F6-4BF8-B28E-F97913C4934A}">
      <dgm:prSet/>
      <dgm:spPr/>
      <dgm:t>
        <a:bodyPr/>
        <a:lstStyle/>
        <a:p>
          <a:endParaRPr lang="sv-SE"/>
        </a:p>
      </dgm:t>
    </dgm:pt>
    <dgm:pt modelId="{2682CDC2-AF5B-4B15-B20A-F201A38B5368}">
      <dgm:prSet phldrT="[Text]"/>
      <dgm:spPr/>
      <dgm:t>
        <a:bodyPr/>
        <a:lstStyle/>
        <a:p>
          <a:r>
            <a:rPr lang="sv-SE" b="1"/>
            <a:t>SAMRÅDSFÖRSLAG FORMAS</a:t>
          </a:r>
          <a:br>
            <a:rPr lang="sv-SE"/>
          </a:br>
          <a:r>
            <a:rPr lang="sv-SE"/>
            <a:t>juni-okt</a:t>
          </a:r>
        </a:p>
      </dgm:t>
    </dgm:pt>
    <dgm:pt modelId="{6B7C4702-2C7B-43ED-AC1E-782B63D54294}" type="parTrans" cxnId="{3A85C772-ED58-45AC-8387-6D52D825C428}">
      <dgm:prSet/>
      <dgm:spPr/>
      <dgm:t>
        <a:bodyPr/>
        <a:lstStyle/>
        <a:p>
          <a:endParaRPr lang="sv-SE"/>
        </a:p>
      </dgm:t>
    </dgm:pt>
    <dgm:pt modelId="{DE01DEC5-BE7D-424F-B5CA-FAFEA44474BC}" type="sibTrans" cxnId="{3A85C772-ED58-45AC-8387-6D52D825C428}">
      <dgm:prSet/>
      <dgm:spPr/>
      <dgm:t>
        <a:bodyPr/>
        <a:lstStyle/>
        <a:p>
          <a:endParaRPr lang="sv-SE"/>
        </a:p>
      </dgm:t>
    </dgm:pt>
    <dgm:pt modelId="{8D023280-8E30-429A-9F18-7E86192C9B17}">
      <dgm:prSet phldrT="[Text]"/>
      <dgm:spPr/>
      <dgm:t>
        <a:bodyPr/>
        <a:lstStyle/>
        <a:p>
          <a:r>
            <a:rPr lang="sv-SE"/>
            <a:t>2025</a:t>
          </a:r>
        </a:p>
      </dgm:t>
    </dgm:pt>
    <dgm:pt modelId="{4B71FA9F-F382-4206-837F-4657B666DA23}" type="parTrans" cxnId="{32417F10-8FEA-4CAC-9836-6CBC6B8F501B}">
      <dgm:prSet/>
      <dgm:spPr/>
      <dgm:t>
        <a:bodyPr/>
        <a:lstStyle/>
        <a:p>
          <a:endParaRPr lang="sv-SE"/>
        </a:p>
      </dgm:t>
    </dgm:pt>
    <dgm:pt modelId="{4028D107-BAE0-4C48-9732-CC2A6218454B}" type="sibTrans" cxnId="{32417F10-8FEA-4CAC-9836-6CBC6B8F501B}">
      <dgm:prSet/>
      <dgm:spPr/>
      <dgm:t>
        <a:bodyPr/>
        <a:lstStyle/>
        <a:p>
          <a:endParaRPr lang="sv-SE"/>
        </a:p>
      </dgm:t>
    </dgm:pt>
    <dgm:pt modelId="{5637383B-9444-491B-9FCC-15D91F3650AB}">
      <dgm:prSet phldrT="[Text]"/>
      <dgm:spPr/>
      <dgm:t>
        <a:bodyPr/>
        <a:lstStyle/>
        <a:p>
          <a:r>
            <a:rPr lang="sv-SE" b="1"/>
            <a:t>SAMRÅD</a:t>
          </a:r>
          <a:r>
            <a:rPr lang="sv-SE"/>
            <a:t> </a:t>
          </a:r>
          <a:br>
            <a:rPr lang="sv-SE"/>
          </a:br>
          <a:r>
            <a:rPr lang="sv-SE"/>
            <a:t>jan-feb</a:t>
          </a:r>
        </a:p>
      </dgm:t>
    </dgm:pt>
    <dgm:pt modelId="{43E6FD61-B223-430B-A59C-887C38569F29}" type="parTrans" cxnId="{DA8E6D11-7BF5-437D-8E49-8931AD34CD8F}">
      <dgm:prSet/>
      <dgm:spPr/>
      <dgm:t>
        <a:bodyPr/>
        <a:lstStyle/>
        <a:p>
          <a:endParaRPr lang="sv-SE"/>
        </a:p>
      </dgm:t>
    </dgm:pt>
    <dgm:pt modelId="{AB230107-15D7-4916-8DA5-FC3B926659ED}" type="sibTrans" cxnId="{DA8E6D11-7BF5-437D-8E49-8931AD34CD8F}">
      <dgm:prSet/>
      <dgm:spPr/>
      <dgm:t>
        <a:bodyPr/>
        <a:lstStyle/>
        <a:p>
          <a:endParaRPr lang="sv-SE"/>
        </a:p>
      </dgm:t>
    </dgm:pt>
    <dgm:pt modelId="{F63C7C0D-F5C0-4393-935F-CEDA3826DF82}">
      <dgm:prSet phldrT="[Text]"/>
      <dgm:spPr/>
      <dgm:t>
        <a:bodyPr/>
        <a:lstStyle/>
        <a:p>
          <a:r>
            <a:rPr lang="sv-SE" b="1"/>
            <a:t>GRANSKNING</a:t>
          </a:r>
          <a:br>
            <a:rPr lang="sv-SE"/>
          </a:br>
          <a:r>
            <a:rPr lang="sv-SE"/>
            <a:t>nov-dec</a:t>
          </a:r>
        </a:p>
      </dgm:t>
    </dgm:pt>
    <dgm:pt modelId="{0F0EC443-1C95-4913-B05F-42C84196723D}" type="parTrans" cxnId="{E6371734-BAC5-4814-8471-6E8D9968E957}">
      <dgm:prSet/>
      <dgm:spPr/>
      <dgm:t>
        <a:bodyPr/>
        <a:lstStyle/>
        <a:p>
          <a:endParaRPr lang="sv-SE"/>
        </a:p>
      </dgm:t>
    </dgm:pt>
    <dgm:pt modelId="{D0ECE39F-B50A-4004-AABB-C36BDE50600E}" type="sibTrans" cxnId="{E6371734-BAC5-4814-8471-6E8D9968E957}">
      <dgm:prSet/>
      <dgm:spPr/>
      <dgm:t>
        <a:bodyPr/>
        <a:lstStyle/>
        <a:p>
          <a:endParaRPr lang="sv-SE"/>
        </a:p>
      </dgm:t>
    </dgm:pt>
    <dgm:pt modelId="{D9E3F7F2-3CA1-4F36-8E71-84E3D901E195}">
      <dgm:prSet/>
      <dgm:spPr/>
      <dgm:t>
        <a:bodyPr/>
        <a:lstStyle/>
        <a:p>
          <a:r>
            <a:rPr lang="sv-SE"/>
            <a:t>2026</a:t>
          </a:r>
        </a:p>
      </dgm:t>
    </dgm:pt>
    <dgm:pt modelId="{2328CCD3-C6D3-4446-8795-7D451899B939}" type="parTrans" cxnId="{49D30CB5-5404-45CE-B4F6-25FD38937108}">
      <dgm:prSet/>
      <dgm:spPr/>
      <dgm:t>
        <a:bodyPr/>
        <a:lstStyle/>
        <a:p>
          <a:endParaRPr lang="sv-SE"/>
        </a:p>
      </dgm:t>
    </dgm:pt>
    <dgm:pt modelId="{5043ED9E-4821-4981-B197-186D8C0A2A77}" type="sibTrans" cxnId="{49D30CB5-5404-45CE-B4F6-25FD38937108}">
      <dgm:prSet/>
      <dgm:spPr/>
      <dgm:t>
        <a:bodyPr/>
        <a:lstStyle/>
        <a:p>
          <a:endParaRPr lang="sv-SE"/>
        </a:p>
      </dgm:t>
    </dgm:pt>
    <dgm:pt modelId="{C2AE4365-B1DE-46F7-93F6-1BCED22E0BA3}">
      <dgm:prSet/>
      <dgm:spPr/>
      <dgm:t>
        <a:bodyPr/>
        <a:lstStyle/>
        <a:p>
          <a:r>
            <a:rPr lang="sv-SE" b="1"/>
            <a:t>ANTAGANDEHANDLING FORMAS</a:t>
          </a:r>
          <a:br>
            <a:rPr lang="sv-SE"/>
          </a:br>
          <a:r>
            <a:rPr lang="sv-SE"/>
            <a:t>jan-maj</a:t>
          </a:r>
        </a:p>
      </dgm:t>
    </dgm:pt>
    <dgm:pt modelId="{28EAB113-E9D3-497C-AEF9-78715642A400}" type="parTrans" cxnId="{4B612FA6-BA53-4048-8330-CFEDB84791F0}">
      <dgm:prSet/>
      <dgm:spPr/>
      <dgm:t>
        <a:bodyPr/>
        <a:lstStyle/>
        <a:p>
          <a:endParaRPr lang="sv-SE"/>
        </a:p>
      </dgm:t>
    </dgm:pt>
    <dgm:pt modelId="{61018E7F-E68C-41FA-A7F1-3DDED8066207}" type="sibTrans" cxnId="{4B612FA6-BA53-4048-8330-CFEDB84791F0}">
      <dgm:prSet/>
      <dgm:spPr/>
      <dgm:t>
        <a:bodyPr/>
        <a:lstStyle/>
        <a:p>
          <a:endParaRPr lang="sv-SE"/>
        </a:p>
      </dgm:t>
    </dgm:pt>
    <dgm:pt modelId="{2CD687F7-ED47-4E95-9831-90B7247DA806}">
      <dgm:prSet/>
      <dgm:spPr/>
      <dgm:t>
        <a:bodyPr/>
        <a:lstStyle/>
        <a:p>
          <a:r>
            <a:rPr lang="sv-SE" b="1"/>
            <a:t>ANTAGANDE</a:t>
          </a:r>
          <a:br>
            <a:rPr lang="sv-SE"/>
          </a:br>
          <a:r>
            <a:rPr lang="sv-SE"/>
            <a:t>april-maj</a:t>
          </a:r>
        </a:p>
      </dgm:t>
    </dgm:pt>
    <dgm:pt modelId="{8C7AAB88-2828-4712-886C-A24B33B40F71}" type="parTrans" cxnId="{EDBB579A-B411-44E3-BAD9-2251ADA290E8}">
      <dgm:prSet/>
      <dgm:spPr/>
      <dgm:t>
        <a:bodyPr/>
        <a:lstStyle/>
        <a:p>
          <a:endParaRPr lang="sv-SE"/>
        </a:p>
      </dgm:t>
    </dgm:pt>
    <dgm:pt modelId="{9D7D9ED8-AA4F-4023-A0BE-17B42D66E8EF}" type="sibTrans" cxnId="{EDBB579A-B411-44E3-BAD9-2251ADA290E8}">
      <dgm:prSet/>
      <dgm:spPr/>
      <dgm:t>
        <a:bodyPr/>
        <a:lstStyle/>
        <a:p>
          <a:endParaRPr lang="sv-SE"/>
        </a:p>
      </dgm:t>
    </dgm:pt>
    <dgm:pt modelId="{B2C2BDBA-D404-4F5A-96EE-511BD53766AE}" type="pres">
      <dgm:prSet presAssocID="{F8B86B3A-598B-4460-955F-CF141EF04A4D}" presName="list" presStyleCnt="0">
        <dgm:presLayoutVars>
          <dgm:dir/>
          <dgm:animLvl val="lvl"/>
        </dgm:presLayoutVars>
      </dgm:prSet>
      <dgm:spPr/>
    </dgm:pt>
    <dgm:pt modelId="{06165C8F-D092-43DA-861A-774C5D1A969B}" type="pres">
      <dgm:prSet presAssocID="{2AC03CF0-3F7B-469F-9B46-EE4D45BD6D39}" presName="posSpace" presStyleCnt="0"/>
      <dgm:spPr/>
    </dgm:pt>
    <dgm:pt modelId="{7DDB7CC2-3033-48BC-87AC-458DAEAC6082}" type="pres">
      <dgm:prSet presAssocID="{2AC03CF0-3F7B-469F-9B46-EE4D45BD6D39}" presName="vertFlow" presStyleCnt="0"/>
      <dgm:spPr/>
    </dgm:pt>
    <dgm:pt modelId="{7226569D-DCFD-4A9A-B373-1C5736678F69}" type="pres">
      <dgm:prSet presAssocID="{2AC03CF0-3F7B-469F-9B46-EE4D45BD6D39}" presName="topSpace" presStyleCnt="0"/>
      <dgm:spPr/>
    </dgm:pt>
    <dgm:pt modelId="{CCFD39B6-CF13-4A7A-9609-CAFADAF7DDBA}" type="pres">
      <dgm:prSet presAssocID="{2AC03CF0-3F7B-469F-9B46-EE4D45BD6D39}" presName="firstComp" presStyleCnt="0"/>
      <dgm:spPr/>
    </dgm:pt>
    <dgm:pt modelId="{3E817891-D8A6-45F0-8EC1-A319010B75B8}" type="pres">
      <dgm:prSet presAssocID="{2AC03CF0-3F7B-469F-9B46-EE4D45BD6D39}" presName="firstChild" presStyleLbl="bgAccFollowNode1" presStyleIdx="0" presStyleCnt="6"/>
      <dgm:spPr/>
    </dgm:pt>
    <dgm:pt modelId="{D00AF976-9594-4AB2-9F9F-100BB5D43F3F}" type="pres">
      <dgm:prSet presAssocID="{2AC03CF0-3F7B-469F-9B46-EE4D45BD6D39}" presName="firstChildTx" presStyleLbl="bgAccFollowNode1" presStyleIdx="0" presStyleCnt="6">
        <dgm:presLayoutVars>
          <dgm:bulletEnabled val="1"/>
        </dgm:presLayoutVars>
      </dgm:prSet>
      <dgm:spPr/>
    </dgm:pt>
    <dgm:pt modelId="{0AE9F2B8-4AAB-4BEC-ADFB-067BEDDD61CC}" type="pres">
      <dgm:prSet presAssocID="{2682CDC2-AF5B-4B15-B20A-F201A38B5368}" presName="comp" presStyleCnt="0"/>
      <dgm:spPr/>
    </dgm:pt>
    <dgm:pt modelId="{BF6E457A-ED19-4290-9F1E-499A9E347EF6}" type="pres">
      <dgm:prSet presAssocID="{2682CDC2-AF5B-4B15-B20A-F201A38B5368}" presName="child" presStyleLbl="bgAccFollowNode1" presStyleIdx="1" presStyleCnt="6"/>
      <dgm:spPr/>
    </dgm:pt>
    <dgm:pt modelId="{7A95AB37-C9E4-4BD1-8E5C-91D0744E7C1F}" type="pres">
      <dgm:prSet presAssocID="{2682CDC2-AF5B-4B15-B20A-F201A38B5368}" presName="childTx" presStyleLbl="bgAccFollowNode1" presStyleIdx="1" presStyleCnt="6">
        <dgm:presLayoutVars>
          <dgm:bulletEnabled val="1"/>
        </dgm:presLayoutVars>
      </dgm:prSet>
      <dgm:spPr/>
    </dgm:pt>
    <dgm:pt modelId="{C37D421B-0F8E-46D2-968B-0A7F29CE32ED}" type="pres">
      <dgm:prSet presAssocID="{2AC03CF0-3F7B-469F-9B46-EE4D45BD6D39}" presName="negSpace" presStyleCnt="0"/>
      <dgm:spPr/>
    </dgm:pt>
    <dgm:pt modelId="{D9197F5B-E90C-4D58-80DC-B314D329C6CF}" type="pres">
      <dgm:prSet presAssocID="{2AC03CF0-3F7B-469F-9B46-EE4D45BD6D39}" presName="circle" presStyleLbl="node1" presStyleIdx="0" presStyleCnt="3"/>
      <dgm:spPr/>
    </dgm:pt>
    <dgm:pt modelId="{C1F24129-949F-4B9B-9ACD-8FBDA500EFFD}" type="pres">
      <dgm:prSet presAssocID="{D66C6948-5051-4B26-ACAE-E5B125EA3A41}" presName="transSpace" presStyleCnt="0"/>
      <dgm:spPr/>
    </dgm:pt>
    <dgm:pt modelId="{35577C39-9F4E-42B5-8FEC-948AA6E1F479}" type="pres">
      <dgm:prSet presAssocID="{8D023280-8E30-429A-9F18-7E86192C9B17}" presName="posSpace" presStyleCnt="0"/>
      <dgm:spPr/>
    </dgm:pt>
    <dgm:pt modelId="{A8234524-4B53-4006-99C2-ECD57A0A228A}" type="pres">
      <dgm:prSet presAssocID="{8D023280-8E30-429A-9F18-7E86192C9B17}" presName="vertFlow" presStyleCnt="0"/>
      <dgm:spPr/>
    </dgm:pt>
    <dgm:pt modelId="{129E9DE9-1419-4037-AF6E-FADCE16722DC}" type="pres">
      <dgm:prSet presAssocID="{8D023280-8E30-429A-9F18-7E86192C9B17}" presName="topSpace" presStyleCnt="0"/>
      <dgm:spPr/>
    </dgm:pt>
    <dgm:pt modelId="{0E716B86-235F-4293-A4EC-4D8F963E6D3F}" type="pres">
      <dgm:prSet presAssocID="{8D023280-8E30-429A-9F18-7E86192C9B17}" presName="firstComp" presStyleCnt="0"/>
      <dgm:spPr/>
    </dgm:pt>
    <dgm:pt modelId="{981E0947-FEFA-4064-A7E8-40A6DF515FD4}" type="pres">
      <dgm:prSet presAssocID="{8D023280-8E30-429A-9F18-7E86192C9B17}" presName="firstChild" presStyleLbl="bgAccFollowNode1" presStyleIdx="2" presStyleCnt="6"/>
      <dgm:spPr/>
    </dgm:pt>
    <dgm:pt modelId="{11C5EC6D-641E-4378-904D-9BEEAF640AEC}" type="pres">
      <dgm:prSet presAssocID="{8D023280-8E30-429A-9F18-7E86192C9B17}" presName="firstChildTx" presStyleLbl="bgAccFollowNode1" presStyleIdx="2" presStyleCnt="6">
        <dgm:presLayoutVars>
          <dgm:bulletEnabled val="1"/>
        </dgm:presLayoutVars>
      </dgm:prSet>
      <dgm:spPr/>
    </dgm:pt>
    <dgm:pt modelId="{0847E207-BE9C-4371-B3E0-AE1ED9D6437C}" type="pres">
      <dgm:prSet presAssocID="{F63C7C0D-F5C0-4393-935F-CEDA3826DF82}" presName="comp" presStyleCnt="0"/>
      <dgm:spPr/>
    </dgm:pt>
    <dgm:pt modelId="{5B697E21-E217-4D36-84D6-42724CA672D9}" type="pres">
      <dgm:prSet presAssocID="{F63C7C0D-F5C0-4393-935F-CEDA3826DF82}" presName="child" presStyleLbl="bgAccFollowNode1" presStyleIdx="3" presStyleCnt="6"/>
      <dgm:spPr/>
    </dgm:pt>
    <dgm:pt modelId="{D93222E4-5417-4FC1-B9E6-611F3F73D589}" type="pres">
      <dgm:prSet presAssocID="{F63C7C0D-F5C0-4393-935F-CEDA3826DF82}" presName="childTx" presStyleLbl="bgAccFollowNode1" presStyleIdx="3" presStyleCnt="6">
        <dgm:presLayoutVars>
          <dgm:bulletEnabled val="1"/>
        </dgm:presLayoutVars>
      </dgm:prSet>
      <dgm:spPr/>
    </dgm:pt>
    <dgm:pt modelId="{DB69FB45-569F-48B1-8C99-E74FA6088428}" type="pres">
      <dgm:prSet presAssocID="{8D023280-8E30-429A-9F18-7E86192C9B17}" presName="negSpace" presStyleCnt="0"/>
      <dgm:spPr/>
    </dgm:pt>
    <dgm:pt modelId="{9DA8EA25-C5E2-4D95-9549-FBDEC5F8A506}" type="pres">
      <dgm:prSet presAssocID="{8D023280-8E30-429A-9F18-7E86192C9B17}" presName="circle" presStyleLbl="node1" presStyleIdx="1" presStyleCnt="3"/>
      <dgm:spPr/>
    </dgm:pt>
    <dgm:pt modelId="{B6A21011-DF55-4AA4-81BC-ACD7F601BEF5}" type="pres">
      <dgm:prSet presAssocID="{4028D107-BAE0-4C48-9732-CC2A6218454B}" presName="transSpace" presStyleCnt="0"/>
      <dgm:spPr/>
    </dgm:pt>
    <dgm:pt modelId="{BE1590D9-3663-4D6C-9A9B-5D717BFD6A9D}" type="pres">
      <dgm:prSet presAssocID="{D9E3F7F2-3CA1-4F36-8E71-84E3D901E195}" presName="posSpace" presStyleCnt="0"/>
      <dgm:spPr/>
    </dgm:pt>
    <dgm:pt modelId="{F25F288D-B8DE-4CFF-A071-1303700272A1}" type="pres">
      <dgm:prSet presAssocID="{D9E3F7F2-3CA1-4F36-8E71-84E3D901E195}" presName="vertFlow" presStyleCnt="0"/>
      <dgm:spPr/>
    </dgm:pt>
    <dgm:pt modelId="{B10BA8DD-F72D-4564-B376-D4D50BD6994C}" type="pres">
      <dgm:prSet presAssocID="{D9E3F7F2-3CA1-4F36-8E71-84E3D901E195}" presName="topSpace" presStyleCnt="0"/>
      <dgm:spPr/>
    </dgm:pt>
    <dgm:pt modelId="{E3E5F759-CC71-4289-BD9E-4815EF0158C1}" type="pres">
      <dgm:prSet presAssocID="{D9E3F7F2-3CA1-4F36-8E71-84E3D901E195}" presName="firstComp" presStyleCnt="0"/>
      <dgm:spPr/>
    </dgm:pt>
    <dgm:pt modelId="{5147A2E3-4F92-4EE6-B91E-73D415128DFC}" type="pres">
      <dgm:prSet presAssocID="{D9E3F7F2-3CA1-4F36-8E71-84E3D901E195}" presName="firstChild" presStyleLbl="bgAccFollowNode1" presStyleIdx="4" presStyleCnt="6"/>
      <dgm:spPr/>
    </dgm:pt>
    <dgm:pt modelId="{6BA0F4AB-669A-438B-AB7F-A15571600278}" type="pres">
      <dgm:prSet presAssocID="{D9E3F7F2-3CA1-4F36-8E71-84E3D901E195}" presName="firstChildTx" presStyleLbl="bgAccFollowNode1" presStyleIdx="4" presStyleCnt="6">
        <dgm:presLayoutVars>
          <dgm:bulletEnabled val="1"/>
        </dgm:presLayoutVars>
      </dgm:prSet>
      <dgm:spPr/>
    </dgm:pt>
    <dgm:pt modelId="{C3B97859-137C-4447-A0D3-9947F08122A7}" type="pres">
      <dgm:prSet presAssocID="{2CD687F7-ED47-4E95-9831-90B7247DA806}" presName="comp" presStyleCnt="0"/>
      <dgm:spPr/>
    </dgm:pt>
    <dgm:pt modelId="{922AAEB2-4171-4E8E-A4D5-4152D2088EA8}" type="pres">
      <dgm:prSet presAssocID="{2CD687F7-ED47-4E95-9831-90B7247DA806}" presName="child" presStyleLbl="bgAccFollowNode1" presStyleIdx="5" presStyleCnt="6"/>
      <dgm:spPr/>
    </dgm:pt>
    <dgm:pt modelId="{E7D853B3-3170-4DF7-93B0-AC82DB5F1122}" type="pres">
      <dgm:prSet presAssocID="{2CD687F7-ED47-4E95-9831-90B7247DA806}" presName="childTx" presStyleLbl="bgAccFollowNode1" presStyleIdx="5" presStyleCnt="6">
        <dgm:presLayoutVars>
          <dgm:bulletEnabled val="1"/>
        </dgm:presLayoutVars>
      </dgm:prSet>
      <dgm:spPr/>
    </dgm:pt>
    <dgm:pt modelId="{AA8A72E2-16F7-4379-9F7E-168037EA9DBA}" type="pres">
      <dgm:prSet presAssocID="{D9E3F7F2-3CA1-4F36-8E71-84E3D901E195}" presName="negSpace" presStyleCnt="0"/>
      <dgm:spPr/>
    </dgm:pt>
    <dgm:pt modelId="{DCEC411C-21A0-45F0-9E53-A3AA2F2128CB}" type="pres">
      <dgm:prSet presAssocID="{D9E3F7F2-3CA1-4F36-8E71-84E3D901E195}" presName="circle" presStyleLbl="node1" presStyleIdx="2" presStyleCnt="3"/>
      <dgm:spPr/>
    </dgm:pt>
  </dgm:ptLst>
  <dgm:cxnLst>
    <dgm:cxn modelId="{FB025106-B1C0-480B-BDE9-67EA3FBAAF4C}" type="presOf" srcId="{F8B86B3A-598B-4460-955F-CF141EF04A4D}" destId="{B2C2BDBA-D404-4F5A-96EE-511BD53766AE}" srcOrd="0" destOrd="0" presId="urn:microsoft.com/office/officeart/2005/8/layout/hList9"/>
    <dgm:cxn modelId="{32417F10-8FEA-4CAC-9836-6CBC6B8F501B}" srcId="{F8B86B3A-598B-4460-955F-CF141EF04A4D}" destId="{8D023280-8E30-429A-9F18-7E86192C9B17}" srcOrd="1" destOrd="0" parTransId="{4B71FA9F-F382-4206-837F-4657B666DA23}" sibTransId="{4028D107-BAE0-4C48-9732-CC2A6218454B}"/>
    <dgm:cxn modelId="{DA8E6D11-7BF5-437D-8E49-8931AD34CD8F}" srcId="{8D023280-8E30-429A-9F18-7E86192C9B17}" destId="{5637383B-9444-491B-9FCC-15D91F3650AB}" srcOrd="0" destOrd="0" parTransId="{43E6FD61-B223-430B-A59C-887C38569F29}" sibTransId="{AB230107-15D7-4916-8DA5-FC3B926659ED}"/>
    <dgm:cxn modelId="{5855ED16-3621-445F-9889-1AF1EBD97188}" type="presOf" srcId="{C2AE4365-B1DE-46F7-93F6-1BCED22E0BA3}" destId="{5147A2E3-4F92-4EE6-B91E-73D415128DFC}" srcOrd="0" destOrd="0" presId="urn:microsoft.com/office/officeart/2005/8/layout/hList9"/>
    <dgm:cxn modelId="{831A4D1A-727C-4F6C-8066-E9955F6EE5E0}" type="presOf" srcId="{2CD687F7-ED47-4E95-9831-90B7247DA806}" destId="{922AAEB2-4171-4E8E-A4D5-4152D2088EA8}" srcOrd="0" destOrd="0" presId="urn:microsoft.com/office/officeart/2005/8/layout/hList9"/>
    <dgm:cxn modelId="{4EC18627-48BF-4D31-8F75-36FD60A07788}" type="presOf" srcId="{9D630971-9966-4FCB-B582-EB3A7957ED23}" destId="{D00AF976-9594-4AB2-9F9F-100BB5D43F3F}" srcOrd="1" destOrd="0" presId="urn:microsoft.com/office/officeart/2005/8/layout/hList9"/>
    <dgm:cxn modelId="{7089E628-8EA1-45E0-936F-8EE77DA84FE3}" type="presOf" srcId="{F63C7C0D-F5C0-4393-935F-CEDA3826DF82}" destId="{D93222E4-5417-4FC1-B9E6-611F3F73D589}" srcOrd="1" destOrd="0" presId="urn:microsoft.com/office/officeart/2005/8/layout/hList9"/>
    <dgm:cxn modelId="{2AB8C42E-4156-419D-A950-393D38A4B54E}" type="presOf" srcId="{2CD687F7-ED47-4E95-9831-90B7247DA806}" destId="{E7D853B3-3170-4DF7-93B0-AC82DB5F1122}" srcOrd="1" destOrd="0" presId="urn:microsoft.com/office/officeart/2005/8/layout/hList9"/>
    <dgm:cxn modelId="{E6371734-BAC5-4814-8471-6E8D9968E957}" srcId="{8D023280-8E30-429A-9F18-7E86192C9B17}" destId="{F63C7C0D-F5C0-4393-935F-CEDA3826DF82}" srcOrd="1" destOrd="0" parTransId="{0F0EC443-1C95-4913-B05F-42C84196723D}" sibTransId="{D0ECE39F-B50A-4004-AABB-C36BDE50600E}"/>
    <dgm:cxn modelId="{CA39D83A-C74C-4F35-9AEB-D4994220DE3C}" type="presOf" srcId="{9D630971-9966-4FCB-B582-EB3A7957ED23}" destId="{3E817891-D8A6-45F0-8EC1-A319010B75B8}" srcOrd="0" destOrd="0" presId="urn:microsoft.com/office/officeart/2005/8/layout/hList9"/>
    <dgm:cxn modelId="{EA34B95F-675B-4451-88CE-6332596AFDA1}" type="presOf" srcId="{2AC03CF0-3F7B-469F-9B46-EE4D45BD6D39}" destId="{D9197F5B-E90C-4D58-80DC-B314D329C6CF}" srcOrd="0" destOrd="0" presId="urn:microsoft.com/office/officeart/2005/8/layout/hList9"/>
    <dgm:cxn modelId="{AF40B242-819A-4565-BB10-39523B59BE6E}" type="presOf" srcId="{2682CDC2-AF5B-4B15-B20A-F201A38B5368}" destId="{BF6E457A-ED19-4290-9F1E-499A9E347EF6}" srcOrd="0" destOrd="0" presId="urn:microsoft.com/office/officeart/2005/8/layout/hList9"/>
    <dgm:cxn modelId="{0307C264-0C49-47FB-90AE-BD1EA9021264}" type="presOf" srcId="{5637383B-9444-491B-9FCC-15D91F3650AB}" destId="{11C5EC6D-641E-4378-904D-9BEEAF640AEC}" srcOrd="1" destOrd="0" presId="urn:microsoft.com/office/officeart/2005/8/layout/hList9"/>
    <dgm:cxn modelId="{F4E72D47-B413-4E26-9375-68518347D96E}" type="presOf" srcId="{2682CDC2-AF5B-4B15-B20A-F201A38B5368}" destId="{7A95AB37-C9E4-4BD1-8E5C-91D0744E7C1F}" srcOrd="1" destOrd="0" presId="urn:microsoft.com/office/officeart/2005/8/layout/hList9"/>
    <dgm:cxn modelId="{3A85C772-ED58-45AC-8387-6D52D825C428}" srcId="{2AC03CF0-3F7B-469F-9B46-EE4D45BD6D39}" destId="{2682CDC2-AF5B-4B15-B20A-F201A38B5368}" srcOrd="1" destOrd="0" parTransId="{6B7C4702-2C7B-43ED-AC1E-782B63D54294}" sibTransId="{DE01DEC5-BE7D-424F-B5CA-FAFEA44474BC}"/>
    <dgm:cxn modelId="{5135F976-074F-46B8-9FDA-EC28DDFABB0B}" type="presOf" srcId="{F63C7C0D-F5C0-4393-935F-CEDA3826DF82}" destId="{5B697E21-E217-4D36-84D6-42724CA672D9}" srcOrd="0" destOrd="0" presId="urn:microsoft.com/office/officeart/2005/8/layout/hList9"/>
    <dgm:cxn modelId="{A2818A7D-F810-43CC-982E-0759F60E6281}" type="presOf" srcId="{C2AE4365-B1DE-46F7-93F6-1BCED22E0BA3}" destId="{6BA0F4AB-669A-438B-AB7F-A15571600278}" srcOrd="1" destOrd="0" presId="urn:microsoft.com/office/officeart/2005/8/layout/hList9"/>
    <dgm:cxn modelId="{EDBB579A-B411-44E3-BAD9-2251ADA290E8}" srcId="{D9E3F7F2-3CA1-4F36-8E71-84E3D901E195}" destId="{2CD687F7-ED47-4E95-9831-90B7247DA806}" srcOrd="1" destOrd="0" parTransId="{8C7AAB88-2828-4712-886C-A24B33B40F71}" sibTransId="{9D7D9ED8-AA4F-4023-A0BE-17B42D66E8EF}"/>
    <dgm:cxn modelId="{4B612FA6-BA53-4048-8330-CFEDB84791F0}" srcId="{D9E3F7F2-3CA1-4F36-8E71-84E3D901E195}" destId="{C2AE4365-B1DE-46F7-93F6-1BCED22E0BA3}" srcOrd="0" destOrd="0" parTransId="{28EAB113-E9D3-497C-AEF9-78715642A400}" sibTransId="{61018E7F-E68C-41FA-A7F1-3DDED8066207}"/>
    <dgm:cxn modelId="{63B99DA6-39F6-4BF8-B28E-F97913C4934A}" srcId="{2AC03CF0-3F7B-469F-9B46-EE4D45BD6D39}" destId="{9D630971-9966-4FCB-B582-EB3A7957ED23}" srcOrd="0" destOrd="0" parTransId="{4B411D91-171B-4FBD-A87B-3B8E6F2097D3}" sibTransId="{911CECAC-281C-4990-BAD8-FF2F8A8A9A2A}"/>
    <dgm:cxn modelId="{EFC703B2-21B8-4121-99DB-79917E820F35}" type="presOf" srcId="{D9E3F7F2-3CA1-4F36-8E71-84E3D901E195}" destId="{DCEC411C-21A0-45F0-9E53-A3AA2F2128CB}" srcOrd="0" destOrd="0" presId="urn:microsoft.com/office/officeart/2005/8/layout/hList9"/>
    <dgm:cxn modelId="{49D30CB5-5404-45CE-B4F6-25FD38937108}" srcId="{F8B86B3A-598B-4460-955F-CF141EF04A4D}" destId="{D9E3F7F2-3CA1-4F36-8E71-84E3D901E195}" srcOrd="2" destOrd="0" parTransId="{2328CCD3-C6D3-4446-8795-7D451899B939}" sibTransId="{5043ED9E-4821-4981-B197-186D8C0A2A77}"/>
    <dgm:cxn modelId="{7FD045BF-4487-431D-8244-926F34C69220}" srcId="{F8B86B3A-598B-4460-955F-CF141EF04A4D}" destId="{2AC03CF0-3F7B-469F-9B46-EE4D45BD6D39}" srcOrd="0" destOrd="0" parTransId="{78898735-F5F0-491D-A5C1-B6CFC900A95B}" sibTransId="{D66C6948-5051-4B26-ACAE-E5B125EA3A41}"/>
    <dgm:cxn modelId="{1C5E8AC7-DA5D-46DB-A273-4004EBC608DE}" type="presOf" srcId="{8D023280-8E30-429A-9F18-7E86192C9B17}" destId="{9DA8EA25-C5E2-4D95-9549-FBDEC5F8A506}" srcOrd="0" destOrd="0" presId="urn:microsoft.com/office/officeart/2005/8/layout/hList9"/>
    <dgm:cxn modelId="{182E47F3-11A6-476E-B8E9-074A7B7B4E28}" type="presOf" srcId="{5637383B-9444-491B-9FCC-15D91F3650AB}" destId="{981E0947-FEFA-4064-A7E8-40A6DF515FD4}" srcOrd="0" destOrd="0" presId="urn:microsoft.com/office/officeart/2005/8/layout/hList9"/>
    <dgm:cxn modelId="{604E2ED4-137B-4DB2-835F-2EE0CF52A166}" type="presParOf" srcId="{B2C2BDBA-D404-4F5A-96EE-511BD53766AE}" destId="{06165C8F-D092-43DA-861A-774C5D1A969B}" srcOrd="0" destOrd="0" presId="urn:microsoft.com/office/officeart/2005/8/layout/hList9"/>
    <dgm:cxn modelId="{886247C5-CE04-46FD-AF06-0FEAB9E9FFE0}" type="presParOf" srcId="{B2C2BDBA-D404-4F5A-96EE-511BD53766AE}" destId="{7DDB7CC2-3033-48BC-87AC-458DAEAC6082}" srcOrd="1" destOrd="0" presId="urn:microsoft.com/office/officeart/2005/8/layout/hList9"/>
    <dgm:cxn modelId="{983438B9-5774-4EC7-A4D7-C8A92B4C8EC5}" type="presParOf" srcId="{7DDB7CC2-3033-48BC-87AC-458DAEAC6082}" destId="{7226569D-DCFD-4A9A-B373-1C5736678F69}" srcOrd="0" destOrd="0" presId="urn:microsoft.com/office/officeart/2005/8/layout/hList9"/>
    <dgm:cxn modelId="{72801E6B-886F-4DAE-A69F-44BF385E3FBB}" type="presParOf" srcId="{7DDB7CC2-3033-48BC-87AC-458DAEAC6082}" destId="{CCFD39B6-CF13-4A7A-9609-CAFADAF7DDBA}" srcOrd="1" destOrd="0" presId="urn:microsoft.com/office/officeart/2005/8/layout/hList9"/>
    <dgm:cxn modelId="{B8770C2A-091A-4579-B72C-5170CD602575}" type="presParOf" srcId="{CCFD39B6-CF13-4A7A-9609-CAFADAF7DDBA}" destId="{3E817891-D8A6-45F0-8EC1-A319010B75B8}" srcOrd="0" destOrd="0" presId="urn:microsoft.com/office/officeart/2005/8/layout/hList9"/>
    <dgm:cxn modelId="{0664CA9E-2B5B-4038-B1AF-6753F6996F5F}" type="presParOf" srcId="{CCFD39B6-CF13-4A7A-9609-CAFADAF7DDBA}" destId="{D00AF976-9594-4AB2-9F9F-100BB5D43F3F}" srcOrd="1" destOrd="0" presId="urn:microsoft.com/office/officeart/2005/8/layout/hList9"/>
    <dgm:cxn modelId="{9424A5DF-ADD2-47AD-A85B-B7DF8112D0BA}" type="presParOf" srcId="{7DDB7CC2-3033-48BC-87AC-458DAEAC6082}" destId="{0AE9F2B8-4AAB-4BEC-ADFB-067BEDDD61CC}" srcOrd="2" destOrd="0" presId="urn:microsoft.com/office/officeart/2005/8/layout/hList9"/>
    <dgm:cxn modelId="{C13004F1-E2DA-47C8-BCB0-8795E0AE2BF0}" type="presParOf" srcId="{0AE9F2B8-4AAB-4BEC-ADFB-067BEDDD61CC}" destId="{BF6E457A-ED19-4290-9F1E-499A9E347EF6}" srcOrd="0" destOrd="0" presId="urn:microsoft.com/office/officeart/2005/8/layout/hList9"/>
    <dgm:cxn modelId="{E7249E88-25BB-4A5E-B1D4-B1B9A7074BD0}" type="presParOf" srcId="{0AE9F2B8-4AAB-4BEC-ADFB-067BEDDD61CC}" destId="{7A95AB37-C9E4-4BD1-8E5C-91D0744E7C1F}" srcOrd="1" destOrd="0" presId="urn:microsoft.com/office/officeart/2005/8/layout/hList9"/>
    <dgm:cxn modelId="{56A9F722-BC65-49EA-8CA8-80A2F89087ED}" type="presParOf" srcId="{B2C2BDBA-D404-4F5A-96EE-511BD53766AE}" destId="{C37D421B-0F8E-46D2-968B-0A7F29CE32ED}" srcOrd="2" destOrd="0" presId="urn:microsoft.com/office/officeart/2005/8/layout/hList9"/>
    <dgm:cxn modelId="{862E0536-1186-466B-9FD9-109D2A80E133}" type="presParOf" srcId="{B2C2BDBA-D404-4F5A-96EE-511BD53766AE}" destId="{D9197F5B-E90C-4D58-80DC-B314D329C6CF}" srcOrd="3" destOrd="0" presId="urn:microsoft.com/office/officeart/2005/8/layout/hList9"/>
    <dgm:cxn modelId="{1451035B-FFC1-4F4D-A55C-486EF591183E}" type="presParOf" srcId="{B2C2BDBA-D404-4F5A-96EE-511BD53766AE}" destId="{C1F24129-949F-4B9B-9ACD-8FBDA500EFFD}" srcOrd="4" destOrd="0" presId="urn:microsoft.com/office/officeart/2005/8/layout/hList9"/>
    <dgm:cxn modelId="{35D115DE-EF01-4710-84FC-A3EED77FDE7E}" type="presParOf" srcId="{B2C2BDBA-D404-4F5A-96EE-511BD53766AE}" destId="{35577C39-9F4E-42B5-8FEC-948AA6E1F479}" srcOrd="5" destOrd="0" presId="urn:microsoft.com/office/officeart/2005/8/layout/hList9"/>
    <dgm:cxn modelId="{080A388B-3488-495A-AC73-90F90DB41788}" type="presParOf" srcId="{B2C2BDBA-D404-4F5A-96EE-511BD53766AE}" destId="{A8234524-4B53-4006-99C2-ECD57A0A228A}" srcOrd="6" destOrd="0" presId="urn:microsoft.com/office/officeart/2005/8/layout/hList9"/>
    <dgm:cxn modelId="{1B3C3A24-D00B-4CA1-BC97-48604E78903D}" type="presParOf" srcId="{A8234524-4B53-4006-99C2-ECD57A0A228A}" destId="{129E9DE9-1419-4037-AF6E-FADCE16722DC}" srcOrd="0" destOrd="0" presId="urn:microsoft.com/office/officeart/2005/8/layout/hList9"/>
    <dgm:cxn modelId="{7D491837-A1A8-4D07-9C04-E57802142688}" type="presParOf" srcId="{A8234524-4B53-4006-99C2-ECD57A0A228A}" destId="{0E716B86-235F-4293-A4EC-4D8F963E6D3F}" srcOrd="1" destOrd="0" presId="urn:microsoft.com/office/officeart/2005/8/layout/hList9"/>
    <dgm:cxn modelId="{F2F91B53-8A81-4A99-B741-820091185B0E}" type="presParOf" srcId="{0E716B86-235F-4293-A4EC-4D8F963E6D3F}" destId="{981E0947-FEFA-4064-A7E8-40A6DF515FD4}" srcOrd="0" destOrd="0" presId="urn:microsoft.com/office/officeart/2005/8/layout/hList9"/>
    <dgm:cxn modelId="{FA2977BD-E6A7-4697-9B8E-1182674A475A}" type="presParOf" srcId="{0E716B86-235F-4293-A4EC-4D8F963E6D3F}" destId="{11C5EC6D-641E-4378-904D-9BEEAF640AEC}" srcOrd="1" destOrd="0" presId="urn:microsoft.com/office/officeart/2005/8/layout/hList9"/>
    <dgm:cxn modelId="{205D1640-153B-42C6-BD24-10AA284F0A76}" type="presParOf" srcId="{A8234524-4B53-4006-99C2-ECD57A0A228A}" destId="{0847E207-BE9C-4371-B3E0-AE1ED9D6437C}" srcOrd="2" destOrd="0" presId="urn:microsoft.com/office/officeart/2005/8/layout/hList9"/>
    <dgm:cxn modelId="{84C5946E-8D3D-4F78-B90E-577FAB7C0ACC}" type="presParOf" srcId="{0847E207-BE9C-4371-B3E0-AE1ED9D6437C}" destId="{5B697E21-E217-4D36-84D6-42724CA672D9}" srcOrd="0" destOrd="0" presId="urn:microsoft.com/office/officeart/2005/8/layout/hList9"/>
    <dgm:cxn modelId="{F8E0EEFE-109B-4D5F-8F9F-4EC176A8807A}" type="presParOf" srcId="{0847E207-BE9C-4371-B3E0-AE1ED9D6437C}" destId="{D93222E4-5417-4FC1-B9E6-611F3F73D589}" srcOrd="1" destOrd="0" presId="urn:microsoft.com/office/officeart/2005/8/layout/hList9"/>
    <dgm:cxn modelId="{C3F636D1-965E-483D-9BAE-D170F4CFC3E1}" type="presParOf" srcId="{B2C2BDBA-D404-4F5A-96EE-511BD53766AE}" destId="{DB69FB45-569F-48B1-8C99-E74FA6088428}" srcOrd="7" destOrd="0" presId="urn:microsoft.com/office/officeart/2005/8/layout/hList9"/>
    <dgm:cxn modelId="{A2710E25-6EDC-4FC7-AE9A-97CEA3DEF491}" type="presParOf" srcId="{B2C2BDBA-D404-4F5A-96EE-511BD53766AE}" destId="{9DA8EA25-C5E2-4D95-9549-FBDEC5F8A506}" srcOrd="8" destOrd="0" presId="urn:microsoft.com/office/officeart/2005/8/layout/hList9"/>
    <dgm:cxn modelId="{0F80B573-C1F9-4BBA-AEB9-FCE2A4F8FC99}" type="presParOf" srcId="{B2C2BDBA-D404-4F5A-96EE-511BD53766AE}" destId="{B6A21011-DF55-4AA4-81BC-ACD7F601BEF5}" srcOrd="9" destOrd="0" presId="urn:microsoft.com/office/officeart/2005/8/layout/hList9"/>
    <dgm:cxn modelId="{768DBCB4-C4E7-4F4F-B495-91FB95A32AD1}" type="presParOf" srcId="{B2C2BDBA-D404-4F5A-96EE-511BD53766AE}" destId="{BE1590D9-3663-4D6C-9A9B-5D717BFD6A9D}" srcOrd="10" destOrd="0" presId="urn:microsoft.com/office/officeart/2005/8/layout/hList9"/>
    <dgm:cxn modelId="{1F6621CE-4E9A-46F2-ABD9-882C1F7B964D}" type="presParOf" srcId="{B2C2BDBA-D404-4F5A-96EE-511BD53766AE}" destId="{F25F288D-B8DE-4CFF-A071-1303700272A1}" srcOrd="11" destOrd="0" presId="urn:microsoft.com/office/officeart/2005/8/layout/hList9"/>
    <dgm:cxn modelId="{D7EF201A-9D86-4D41-8D7E-AAF6996029D9}" type="presParOf" srcId="{F25F288D-B8DE-4CFF-A071-1303700272A1}" destId="{B10BA8DD-F72D-4564-B376-D4D50BD6994C}" srcOrd="0" destOrd="0" presId="urn:microsoft.com/office/officeart/2005/8/layout/hList9"/>
    <dgm:cxn modelId="{F09B9443-A51F-4401-98F4-689F7B627B5E}" type="presParOf" srcId="{F25F288D-B8DE-4CFF-A071-1303700272A1}" destId="{E3E5F759-CC71-4289-BD9E-4815EF0158C1}" srcOrd="1" destOrd="0" presId="urn:microsoft.com/office/officeart/2005/8/layout/hList9"/>
    <dgm:cxn modelId="{294F37BE-52DA-42E5-B50B-DA34F5961316}" type="presParOf" srcId="{E3E5F759-CC71-4289-BD9E-4815EF0158C1}" destId="{5147A2E3-4F92-4EE6-B91E-73D415128DFC}" srcOrd="0" destOrd="0" presId="urn:microsoft.com/office/officeart/2005/8/layout/hList9"/>
    <dgm:cxn modelId="{78EF7C70-6295-4890-B983-2FC662179878}" type="presParOf" srcId="{E3E5F759-CC71-4289-BD9E-4815EF0158C1}" destId="{6BA0F4AB-669A-438B-AB7F-A15571600278}" srcOrd="1" destOrd="0" presId="urn:microsoft.com/office/officeart/2005/8/layout/hList9"/>
    <dgm:cxn modelId="{CDAD8DC2-CB93-4EFF-8050-68844E11A50D}" type="presParOf" srcId="{F25F288D-B8DE-4CFF-A071-1303700272A1}" destId="{C3B97859-137C-4447-A0D3-9947F08122A7}" srcOrd="2" destOrd="0" presId="urn:microsoft.com/office/officeart/2005/8/layout/hList9"/>
    <dgm:cxn modelId="{AB5864E9-CE44-45CB-B44E-C6E68EA89D97}" type="presParOf" srcId="{C3B97859-137C-4447-A0D3-9947F08122A7}" destId="{922AAEB2-4171-4E8E-A4D5-4152D2088EA8}" srcOrd="0" destOrd="0" presId="urn:microsoft.com/office/officeart/2005/8/layout/hList9"/>
    <dgm:cxn modelId="{C68015CC-D236-4FD6-BE07-805A3934A1B1}" type="presParOf" srcId="{C3B97859-137C-4447-A0D3-9947F08122A7}" destId="{E7D853B3-3170-4DF7-93B0-AC82DB5F1122}" srcOrd="1" destOrd="0" presId="urn:microsoft.com/office/officeart/2005/8/layout/hList9"/>
    <dgm:cxn modelId="{0D2AA380-228D-4A58-8319-BD91312C78C1}" type="presParOf" srcId="{B2C2BDBA-D404-4F5A-96EE-511BD53766AE}" destId="{AA8A72E2-16F7-4379-9F7E-168037EA9DBA}" srcOrd="12" destOrd="0" presId="urn:microsoft.com/office/officeart/2005/8/layout/hList9"/>
    <dgm:cxn modelId="{322F5BBE-CB9F-416E-96EA-C793BF218C99}" type="presParOf" srcId="{B2C2BDBA-D404-4F5A-96EE-511BD53766AE}" destId="{DCEC411C-21A0-45F0-9E53-A3AA2F2128CB}" srcOrd="1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8F4B9D-BE4F-4754-A0E1-04F55190BE5F}" type="doc">
      <dgm:prSet loTypeId="urn:microsoft.com/office/officeart/2005/8/layout/chevron1" loCatId="process" qsTypeId="urn:microsoft.com/office/officeart/2005/8/quickstyle/simple1" qsCatId="simple" csTypeId="urn:microsoft.com/office/officeart/2005/8/colors/accent0_3" csCatId="mainScheme" phldr="1"/>
      <dgm:spPr/>
    </dgm:pt>
    <dgm:pt modelId="{1F1C8F7E-BA05-4A25-8439-274D22465139}">
      <dgm:prSet phldrT="[Text]"/>
      <dgm:spPr/>
      <dgm:t>
        <a:bodyPr/>
        <a:lstStyle/>
        <a:p>
          <a:r>
            <a:rPr lang="sv-SE"/>
            <a:t>Tidig dialog</a:t>
          </a:r>
        </a:p>
      </dgm:t>
    </dgm:pt>
    <dgm:pt modelId="{F53C1AE0-6942-4F37-AAD7-427931F6353D}" type="parTrans" cxnId="{652A82E3-CD91-4341-A878-6FAB8E83673C}">
      <dgm:prSet/>
      <dgm:spPr/>
      <dgm:t>
        <a:bodyPr/>
        <a:lstStyle/>
        <a:p>
          <a:endParaRPr lang="sv-SE"/>
        </a:p>
      </dgm:t>
    </dgm:pt>
    <dgm:pt modelId="{DE04C1D5-AA2A-4BA8-8B65-A72E494B9344}" type="sibTrans" cxnId="{652A82E3-CD91-4341-A878-6FAB8E83673C}">
      <dgm:prSet/>
      <dgm:spPr/>
      <dgm:t>
        <a:bodyPr/>
        <a:lstStyle/>
        <a:p>
          <a:endParaRPr lang="sv-SE"/>
        </a:p>
      </dgm:t>
    </dgm:pt>
    <dgm:pt modelId="{0362DF97-C58D-4AAF-84A5-702368B81C1D}">
      <dgm:prSet phldrT="[Text]"/>
      <dgm:spPr/>
      <dgm:t>
        <a:bodyPr/>
        <a:lstStyle/>
        <a:p>
          <a:r>
            <a:rPr lang="sv-SE"/>
            <a:t>Samråd</a:t>
          </a:r>
        </a:p>
      </dgm:t>
    </dgm:pt>
    <dgm:pt modelId="{06318961-ADE5-4A27-858C-D8FB9DAAAFE9}" type="parTrans" cxnId="{A73C40C8-DD34-419E-9D47-ADB6A671942C}">
      <dgm:prSet/>
      <dgm:spPr/>
      <dgm:t>
        <a:bodyPr/>
        <a:lstStyle/>
        <a:p>
          <a:endParaRPr lang="sv-SE"/>
        </a:p>
      </dgm:t>
    </dgm:pt>
    <dgm:pt modelId="{5049D86C-4178-4A46-B39A-80310E03B96C}" type="sibTrans" cxnId="{A73C40C8-DD34-419E-9D47-ADB6A671942C}">
      <dgm:prSet/>
      <dgm:spPr/>
      <dgm:t>
        <a:bodyPr/>
        <a:lstStyle/>
        <a:p>
          <a:endParaRPr lang="sv-SE"/>
        </a:p>
      </dgm:t>
    </dgm:pt>
    <dgm:pt modelId="{9978D2B9-129F-4316-A78A-B5046538F104}">
      <dgm:prSet phldrT="[Text]"/>
      <dgm:spPr/>
      <dgm:t>
        <a:bodyPr/>
        <a:lstStyle/>
        <a:p>
          <a:r>
            <a:rPr lang="sv-SE"/>
            <a:t>Granskning</a:t>
          </a:r>
        </a:p>
      </dgm:t>
    </dgm:pt>
    <dgm:pt modelId="{5EA2B782-6A46-4EFD-934E-186FC9CED1A2}" type="parTrans" cxnId="{B181D292-F97A-4E00-A808-16FEAF078336}">
      <dgm:prSet/>
      <dgm:spPr/>
      <dgm:t>
        <a:bodyPr/>
        <a:lstStyle/>
        <a:p>
          <a:endParaRPr lang="sv-SE"/>
        </a:p>
      </dgm:t>
    </dgm:pt>
    <dgm:pt modelId="{4FFD1534-A57B-43A2-95E8-1AC8DAD57EBC}" type="sibTrans" cxnId="{B181D292-F97A-4E00-A808-16FEAF078336}">
      <dgm:prSet/>
      <dgm:spPr/>
      <dgm:t>
        <a:bodyPr/>
        <a:lstStyle/>
        <a:p>
          <a:endParaRPr lang="sv-SE"/>
        </a:p>
      </dgm:t>
    </dgm:pt>
    <dgm:pt modelId="{249F13C8-725A-4793-8C19-930AE88C25E6}">
      <dgm:prSet/>
      <dgm:spPr/>
      <dgm:t>
        <a:bodyPr/>
        <a:lstStyle/>
        <a:p>
          <a:r>
            <a:rPr lang="sv-SE"/>
            <a:t>Antagande</a:t>
          </a:r>
        </a:p>
      </dgm:t>
    </dgm:pt>
    <dgm:pt modelId="{6B4F7BA8-C5F0-4E35-ADEA-33C92EA0877B}" type="parTrans" cxnId="{4762EE0A-DB38-482E-938A-245867504D6E}">
      <dgm:prSet/>
      <dgm:spPr/>
      <dgm:t>
        <a:bodyPr/>
        <a:lstStyle/>
        <a:p>
          <a:endParaRPr lang="sv-SE"/>
        </a:p>
      </dgm:t>
    </dgm:pt>
    <dgm:pt modelId="{D314DF6B-103C-4953-9F54-61CE67ABDB12}" type="sibTrans" cxnId="{4762EE0A-DB38-482E-938A-245867504D6E}">
      <dgm:prSet/>
      <dgm:spPr/>
      <dgm:t>
        <a:bodyPr/>
        <a:lstStyle/>
        <a:p>
          <a:endParaRPr lang="sv-SE"/>
        </a:p>
      </dgm:t>
    </dgm:pt>
    <dgm:pt modelId="{048A7F24-DCBC-4F0F-BB51-3E34AC86C806}">
      <dgm:prSet/>
      <dgm:spPr/>
      <dgm:t>
        <a:bodyPr/>
        <a:lstStyle/>
        <a:p>
          <a:r>
            <a:rPr lang="sv-SE"/>
            <a:t>Laga kraft</a:t>
          </a:r>
        </a:p>
      </dgm:t>
    </dgm:pt>
    <dgm:pt modelId="{98C121F5-A52B-4498-8684-5D6C5ED63071}" type="parTrans" cxnId="{F58C02F9-3CBB-4E6F-87F2-1D994C687CC3}">
      <dgm:prSet/>
      <dgm:spPr/>
      <dgm:t>
        <a:bodyPr/>
        <a:lstStyle/>
        <a:p>
          <a:endParaRPr lang="sv-SE"/>
        </a:p>
      </dgm:t>
    </dgm:pt>
    <dgm:pt modelId="{D22F3EB8-9510-4CB2-8B2C-932B5C2DAB0C}" type="sibTrans" cxnId="{F58C02F9-3CBB-4E6F-87F2-1D994C687CC3}">
      <dgm:prSet/>
      <dgm:spPr/>
      <dgm:t>
        <a:bodyPr/>
        <a:lstStyle/>
        <a:p>
          <a:endParaRPr lang="sv-SE"/>
        </a:p>
      </dgm:t>
    </dgm:pt>
    <dgm:pt modelId="{76F0FC25-9683-4DEE-9DC6-1EBAD180C518}">
      <dgm:prSet/>
      <dgm:spPr/>
      <dgm:t>
        <a:bodyPr/>
        <a:lstStyle/>
        <a:p>
          <a:r>
            <a:rPr lang="sv-SE"/>
            <a:t>Uppdrag</a:t>
          </a:r>
        </a:p>
      </dgm:t>
    </dgm:pt>
    <dgm:pt modelId="{7C98A56D-EDA7-44BF-887D-A595E1E08CE7}" type="parTrans" cxnId="{48C7143C-9700-4999-879E-93F929A5AEC4}">
      <dgm:prSet/>
      <dgm:spPr/>
      <dgm:t>
        <a:bodyPr/>
        <a:lstStyle/>
        <a:p>
          <a:endParaRPr lang="sv-SE"/>
        </a:p>
      </dgm:t>
    </dgm:pt>
    <dgm:pt modelId="{07C7B8F0-6367-4920-9E1F-5F18359BF5C3}" type="sibTrans" cxnId="{48C7143C-9700-4999-879E-93F929A5AEC4}">
      <dgm:prSet/>
      <dgm:spPr/>
      <dgm:t>
        <a:bodyPr/>
        <a:lstStyle/>
        <a:p>
          <a:endParaRPr lang="sv-SE"/>
        </a:p>
      </dgm:t>
    </dgm:pt>
    <dgm:pt modelId="{30FB9D4F-2109-4BB4-85FB-B73DC35C58AA}" type="pres">
      <dgm:prSet presAssocID="{978F4B9D-BE4F-4754-A0E1-04F55190BE5F}" presName="Name0" presStyleCnt="0">
        <dgm:presLayoutVars>
          <dgm:dir/>
          <dgm:animLvl val="lvl"/>
          <dgm:resizeHandles val="exact"/>
        </dgm:presLayoutVars>
      </dgm:prSet>
      <dgm:spPr/>
    </dgm:pt>
    <dgm:pt modelId="{8B1E0ED6-B453-4604-8402-134D0804BEC4}" type="pres">
      <dgm:prSet presAssocID="{76F0FC25-9683-4DEE-9DC6-1EBAD180C518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77939473-8AC4-49E9-B364-EBCE85C8B69F}" type="pres">
      <dgm:prSet presAssocID="{07C7B8F0-6367-4920-9E1F-5F18359BF5C3}" presName="parTxOnlySpace" presStyleCnt="0"/>
      <dgm:spPr/>
    </dgm:pt>
    <dgm:pt modelId="{7D503EBB-343A-43B1-9A06-7C090F9EF5CC}" type="pres">
      <dgm:prSet presAssocID="{1F1C8F7E-BA05-4A25-8439-274D22465139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B71E2FA8-6F3A-4A8E-85EA-EDF851268A08}" type="pres">
      <dgm:prSet presAssocID="{DE04C1D5-AA2A-4BA8-8B65-A72E494B9344}" presName="parTxOnlySpace" presStyleCnt="0"/>
      <dgm:spPr/>
    </dgm:pt>
    <dgm:pt modelId="{2C5571B7-0F3D-490D-B0E0-7E4A06F401E4}" type="pres">
      <dgm:prSet presAssocID="{0362DF97-C58D-4AAF-84A5-702368B81C1D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4C30D636-6534-4E6E-AB24-BDDEABEC597A}" type="pres">
      <dgm:prSet presAssocID="{5049D86C-4178-4A46-B39A-80310E03B96C}" presName="parTxOnlySpace" presStyleCnt="0"/>
      <dgm:spPr/>
    </dgm:pt>
    <dgm:pt modelId="{A395FCD8-537C-41B7-B326-A5931F6BE91E}" type="pres">
      <dgm:prSet presAssocID="{9978D2B9-129F-4316-A78A-B5046538F104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58629CBE-1822-4422-8278-8C53E2A7681E}" type="pres">
      <dgm:prSet presAssocID="{4FFD1534-A57B-43A2-95E8-1AC8DAD57EBC}" presName="parTxOnlySpace" presStyleCnt="0"/>
      <dgm:spPr/>
    </dgm:pt>
    <dgm:pt modelId="{830945B6-ECD8-4DC1-B19A-057F2903A74F}" type="pres">
      <dgm:prSet presAssocID="{249F13C8-725A-4793-8C19-930AE88C25E6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90135D9E-9821-4FE9-B046-540AE75B004E}" type="pres">
      <dgm:prSet presAssocID="{D314DF6B-103C-4953-9F54-61CE67ABDB12}" presName="parTxOnlySpace" presStyleCnt="0"/>
      <dgm:spPr/>
    </dgm:pt>
    <dgm:pt modelId="{DCE64208-1053-4963-BDD5-E47360B102A1}" type="pres">
      <dgm:prSet presAssocID="{048A7F24-DCBC-4F0F-BB51-3E34AC86C806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4762EE0A-DB38-482E-938A-245867504D6E}" srcId="{978F4B9D-BE4F-4754-A0E1-04F55190BE5F}" destId="{249F13C8-725A-4793-8C19-930AE88C25E6}" srcOrd="4" destOrd="0" parTransId="{6B4F7BA8-C5F0-4E35-ADEA-33C92EA0877B}" sibTransId="{D314DF6B-103C-4953-9F54-61CE67ABDB12}"/>
    <dgm:cxn modelId="{74B76625-6073-472E-8329-048893FB970E}" type="presOf" srcId="{249F13C8-725A-4793-8C19-930AE88C25E6}" destId="{830945B6-ECD8-4DC1-B19A-057F2903A74F}" srcOrd="0" destOrd="0" presId="urn:microsoft.com/office/officeart/2005/8/layout/chevron1"/>
    <dgm:cxn modelId="{50208C2D-EEA1-48D5-A126-FD9CB3B20E70}" type="presOf" srcId="{0362DF97-C58D-4AAF-84A5-702368B81C1D}" destId="{2C5571B7-0F3D-490D-B0E0-7E4A06F401E4}" srcOrd="0" destOrd="0" presId="urn:microsoft.com/office/officeart/2005/8/layout/chevron1"/>
    <dgm:cxn modelId="{48C7143C-9700-4999-879E-93F929A5AEC4}" srcId="{978F4B9D-BE4F-4754-A0E1-04F55190BE5F}" destId="{76F0FC25-9683-4DEE-9DC6-1EBAD180C518}" srcOrd="0" destOrd="0" parTransId="{7C98A56D-EDA7-44BF-887D-A595E1E08CE7}" sibTransId="{07C7B8F0-6367-4920-9E1F-5F18359BF5C3}"/>
    <dgm:cxn modelId="{4043A73F-63E8-49A3-98DF-9442A524DDD2}" type="presOf" srcId="{1F1C8F7E-BA05-4A25-8439-274D22465139}" destId="{7D503EBB-343A-43B1-9A06-7C090F9EF5CC}" srcOrd="0" destOrd="0" presId="urn:microsoft.com/office/officeart/2005/8/layout/chevron1"/>
    <dgm:cxn modelId="{2FEA2057-E17B-42B6-81CF-416E24CA3D67}" type="presOf" srcId="{978F4B9D-BE4F-4754-A0E1-04F55190BE5F}" destId="{30FB9D4F-2109-4BB4-85FB-B73DC35C58AA}" srcOrd="0" destOrd="0" presId="urn:microsoft.com/office/officeart/2005/8/layout/chevron1"/>
    <dgm:cxn modelId="{B181D292-F97A-4E00-A808-16FEAF078336}" srcId="{978F4B9D-BE4F-4754-A0E1-04F55190BE5F}" destId="{9978D2B9-129F-4316-A78A-B5046538F104}" srcOrd="3" destOrd="0" parTransId="{5EA2B782-6A46-4EFD-934E-186FC9CED1A2}" sibTransId="{4FFD1534-A57B-43A2-95E8-1AC8DAD57EBC}"/>
    <dgm:cxn modelId="{AEE78ABF-A7CF-4FA5-A29F-2F12214E4F8E}" type="presOf" srcId="{9978D2B9-129F-4316-A78A-B5046538F104}" destId="{A395FCD8-537C-41B7-B326-A5931F6BE91E}" srcOrd="0" destOrd="0" presId="urn:microsoft.com/office/officeart/2005/8/layout/chevron1"/>
    <dgm:cxn modelId="{A73C40C8-DD34-419E-9D47-ADB6A671942C}" srcId="{978F4B9D-BE4F-4754-A0E1-04F55190BE5F}" destId="{0362DF97-C58D-4AAF-84A5-702368B81C1D}" srcOrd="2" destOrd="0" parTransId="{06318961-ADE5-4A27-858C-D8FB9DAAAFE9}" sibTransId="{5049D86C-4178-4A46-B39A-80310E03B96C}"/>
    <dgm:cxn modelId="{2BD7E2DE-8ECA-49D0-943C-64C784E9751B}" type="presOf" srcId="{76F0FC25-9683-4DEE-9DC6-1EBAD180C518}" destId="{8B1E0ED6-B453-4604-8402-134D0804BEC4}" srcOrd="0" destOrd="0" presId="urn:microsoft.com/office/officeart/2005/8/layout/chevron1"/>
    <dgm:cxn modelId="{652A82E3-CD91-4341-A878-6FAB8E83673C}" srcId="{978F4B9D-BE4F-4754-A0E1-04F55190BE5F}" destId="{1F1C8F7E-BA05-4A25-8439-274D22465139}" srcOrd="1" destOrd="0" parTransId="{F53C1AE0-6942-4F37-AAD7-427931F6353D}" sibTransId="{DE04C1D5-AA2A-4BA8-8B65-A72E494B9344}"/>
    <dgm:cxn modelId="{373ADAEE-457C-41DE-848B-8ADCE0791A06}" type="presOf" srcId="{048A7F24-DCBC-4F0F-BB51-3E34AC86C806}" destId="{DCE64208-1053-4963-BDD5-E47360B102A1}" srcOrd="0" destOrd="0" presId="urn:microsoft.com/office/officeart/2005/8/layout/chevron1"/>
    <dgm:cxn modelId="{F58C02F9-3CBB-4E6F-87F2-1D994C687CC3}" srcId="{978F4B9D-BE4F-4754-A0E1-04F55190BE5F}" destId="{048A7F24-DCBC-4F0F-BB51-3E34AC86C806}" srcOrd="5" destOrd="0" parTransId="{98C121F5-A52B-4498-8684-5D6C5ED63071}" sibTransId="{D22F3EB8-9510-4CB2-8B2C-932B5C2DAB0C}"/>
    <dgm:cxn modelId="{AEFA0DC6-362D-478B-840B-126EB7BF952C}" type="presParOf" srcId="{30FB9D4F-2109-4BB4-85FB-B73DC35C58AA}" destId="{8B1E0ED6-B453-4604-8402-134D0804BEC4}" srcOrd="0" destOrd="0" presId="urn:microsoft.com/office/officeart/2005/8/layout/chevron1"/>
    <dgm:cxn modelId="{87640C70-8D30-4DCA-91A7-533A55C4EA68}" type="presParOf" srcId="{30FB9D4F-2109-4BB4-85FB-B73DC35C58AA}" destId="{77939473-8AC4-49E9-B364-EBCE85C8B69F}" srcOrd="1" destOrd="0" presId="urn:microsoft.com/office/officeart/2005/8/layout/chevron1"/>
    <dgm:cxn modelId="{78724F23-B5F7-4259-AB1D-42A78B013C4C}" type="presParOf" srcId="{30FB9D4F-2109-4BB4-85FB-B73DC35C58AA}" destId="{7D503EBB-343A-43B1-9A06-7C090F9EF5CC}" srcOrd="2" destOrd="0" presId="urn:microsoft.com/office/officeart/2005/8/layout/chevron1"/>
    <dgm:cxn modelId="{5D4C05D4-2D3E-48DB-A93F-FFECE5DAA8CE}" type="presParOf" srcId="{30FB9D4F-2109-4BB4-85FB-B73DC35C58AA}" destId="{B71E2FA8-6F3A-4A8E-85EA-EDF851268A08}" srcOrd="3" destOrd="0" presId="urn:microsoft.com/office/officeart/2005/8/layout/chevron1"/>
    <dgm:cxn modelId="{114F2851-2E1B-42E2-801B-8F29DCB6D68D}" type="presParOf" srcId="{30FB9D4F-2109-4BB4-85FB-B73DC35C58AA}" destId="{2C5571B7-0F3D-490D-B0E0-7E4A06F401E4}" srcOrd="4" destOrd="0" presId="urn:microsoft.com/office/officeart/2005/8/layout/chevron1"/>
    <dgm:cxn modelId="{6A620B43-6C79-48C7-9434-5DEF7A41E13B}" type="presParOf" srcId="{30FB9D4F-2109-4BB4-85FB-B73DC35C58AA}" destId="{4C30D636-6534-4E6E-AB24-BDDEABEC597A}" srcOrd="5" destOrd="0" presId="urn:microsoft.com/office/officeart/2005/8/layout/chevron1"/>
    <dgm:cxn modelId="{E2A59023-D185-480C-B708-0C8E1A1BC437}" type="presParOf" srcId="{30FB9D4F-2109-4BB4-85FB-B73DC35C58AA}" destId="{A395FCD8-537C-41B7-B326-A5931F6BE91E}" srcOrd="6" destOrd="0" presId="urn:microsoft.com/office/officeart/2005/8/layout/chevron1"/>
    <dgm:cxn modelId="{7772D6B0-34E9-41B0-861B-334D65E9A50C}" type="presParOf" srcId="{30FB9D4F-2109-4BB4-85FB-B73DC35C58AA}" destId="{58629CBE-1822-4422-8278-8C53E2A7681E}" srcOrd="7" destOrd="0" presId="urn:microsoft.com/office/officeart/2005/8/layout/chevron1"/>
    <dgm:cxn modelId="{BE8D56D9-CCE7-4807-BF0B-806174717F22}" type="presParOf" srcId="{30FB9D4F-2109-4BB4-85FB-B73DC35C58AA}" destId="{830945B6-ECD8-4DC1-B19A-057F2903A74F}" srcOrd="8" destOrd="0" presId="urn:microsoft.com/office/officeart/2005/8/layout/chevron1"/>
    <dgm:cxn modelId="{CC610E9B-B334-4C47-B626-3F2081FB8A18}" type="presParOf" srcId="{30FB9D4F-2109-4BB4-85FB-B73DC35C58AA}" destId="{90135D9E-9821-4FE9-B046-540AE75B004E}" srcOrd="9" destOrd="0" presId="urn:microsoft.com/office/officeart/2005/8/layout/chevron1"/>
    <dgm:cxn modelId="{A9B2FEE7-2E6A-46E3-98FD-824D75A87153}" type="presParOf" srcId="{30FB9D4F-2109-4BB4-85FB-B73DC35C58AA}" destId="{DCE64208-1053-4963-BDD5-E47360B102A1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817891-D8A6-45F0-8EC1-A319010B75B8}">
      <dsp:nvSpPr>
        <dsp:cNvPr id="0" name=""/>
        <dsp:cNvSpPr/>
      </dsp:nvSpPr>
      <dsp:spPr>
        <a:xfrm>
          <a:off x="891282" y="1818189"/>
          <a:ext cx="1669851" cy="111379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4008" rIns="64008" bIns="64008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900" b="1" kern="1200"/>
            <a:t>REVIDERINGSARBETE</a:t>
          </a:r>
          <a:br>
            <a:rPr lang="sv-SE" sz="900" kern="1200"/>
          </a:br>
          <a:r>
            <a:rPr lang="sv-SE" sz="900" kern="1200"/>
            <a:t>feb-juni</a:t>
          </a:r>
        </a:p>
      </dsp:txBody>
      <dsp:txXfrm>
        <a:off x="1158458" y="1818189"/>
        <a:ext cx="1402675" cy="1113790"/>
      </dsp:txXfrm>
    </dsp:sp>
    <dsp:sp modelId="{BF6E457A-ED19-4290-9F1E-499A9E347EF6}">
      <dsp:nvSpPr>
        <dsp:cNvPr id="0" name=""/>
        <dsp:cNvSpPr/>
      </dsp:nvSpPr>
      <dsp:spPr>
        <a:xfrm>
          <a:off x="891282" y="2931980"/>
          <a:ext cx="1669851" cy="111379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4008" rIns="64008" bIns="64008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900" b="1" kern="1200"/>
            <a:t>SAMRÅDSFÖRSLAG FORMAS</a:t>
          </a:r>
          <a:br>
            <a:rPr lang="sv-SE" sz="900" kern="1200"/>
          </a:br>
          <a:r>
            <a:rPr lang="sv-SE" sz="900" kern="1200"/>
            <a:t>juni-okt</a:t>
          </a:r>
        </a:p>
      </dsp:txBody>
      <dsp:txXfrm>
        <a:off x="1158458" y="2931980"/>
        <a:ext cx="1402675" cy="1113790"/>
      </dsp:txXfrm>
    </dsp:sp>
    <dsp:sp modelId="{D9197F5B-E90C-4D58-80DC-B314D329C6CF}">
      <dsp:nvSpPr>
        <dsp:cNvPr id="0" name=""/>
        <dsp:cNvSpPr/>
      </dsp:nvSpPr>
      <dsp:spPr>
        <a:xfrm>
          <a:off x="694" y="1372895"/>
          <a:ext cx="1113234" cy="111323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700" kern="1200"/>
            <a:t>2024</a:t>
          </a:r>
        </a:p>
      </dsp:txBody>
      <dsp:txXfrm>
        <a:off x="163723" y="1535924"/>
        <a:ext cx="787176" cy="787176"/>
      </dsp:txXfrm>
    </dsp:sp>
    <dsp:sp modelId="{981E0947-FEFA-4064-A7E8-40A6DF515FD4}">
      <dsp:nvSpPr>
        <dsp:cNvPr id="0" name=""/>
        <dsp:cNvSpPr/>
      </dsp:nvSpPr>
      <dsp:spPr>
        <a:xfrm>
          <a:off x="3674367" y="1818189"/>
          <a:ext cx="1669851" cy="111379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4008" rIns="64008" bIns="64008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900" b="1" kern="1200"/>
            <a:t>SAMRÅD</a:t>
          </a:r>
          <a:r>
            <a:rPr lang="sv-SE" sz="900" kern="1200"/>
            <a:t> </a:t>
          </a:r>
          <a:br>
            <a:rPr lang="sv-SE" sz="900" kern="1200"/>
          </a:br>
          <a:r>
            <a:rPr lang="sv-SE" sz="900" kern="1200"/>
            <a:t>jan-feb</a:t>
          </a:r>
        </a:p>
      </dsp:txBody>
      <dsp:txXfrm>
        <a:off x="3941544" y="1818189"/>
        <a:ext cx="1402675" cy="1113790"/>
      </dsp:txXfrm>
    </dsp:sp>
    <dsp:sp modelId="{5B697E21-E217-4D36-84D6-42724CA672D9}">
      <dsp:nvSpPr>
        <dsp:cNvPr id="0" name=""/>
        <dsp:cNvSpPr/>
      </dsp:nvSpPr>
      <dsp:spPr>
        <a:xfrm>
          <a:off x="3674367" y="2931980"/>
          <a:ext cx="1669851" cy="111379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4008" rIns="64008" bIns="64008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900" b="1" kern="1200"/>
            <a:t>GRANSKNING</a:t>
          </a:r>
          <a:br>
            <a:rPr lang="sv-SE" sz="900" kern="1200"/>
          </a:br>
          <a:r>
            <a:rPr lang="sv-SE" sz="900" kern="1200"/>
            <a:t>nov-dec</a:t>
          </a:r>
        </a:p>
      </dsp:txBody>
      <dsp:txXfrm>
        <a:off x="3941544" y="2931980"/>
        <a:ext cx="1402675" cy="1113790"/>
      </dsp:txXfrm>
    </dsp:sp>
    <dsp:sp modelId="{9DA8EA25-C5E2-4D95-9549-FBDEC5F8A506}">
      <dsp:nvSpPr>
        <dsp:cNvPr id="0" name=""/>
        <dsp:cNvSpPr/>
      </dsp:nvSpPr>
      <dsp:spPr>
        <a:xfrm>
          <a:off x="2783780" y="1372895"/>
          <a:ext cx="1113234" cy="111323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700" kern="1200"/>
            <a:t>2025</a:t>
          </a:r>
        </a:p>
      </dsp:txBody>
      <dsp:txXfrm>
        <a:off x="2946809" y="1535924"/>
        <a:ext cx="787176" cy="787176"/>
      </dsp:txXfrm>
    </dsp:sp>
    <dsp:sp modelId="{5147A2E3-4F92-4EE6-B91E-73D415128DFC}">
      <dsp:nvSpPr>
        <dsp:cNvPr id="0" name=""/>
        <dsp:cNvSpPr/>
      </dsp:nvSpPr>
      <dsp:spPr>
        <a:xfrm>
          <a:off x="6457453" y="1818189"/>
          <a:ext cx="1669851" cy="111379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4008" rIns="64008" bIns="64008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900" b="1" kern="1200"/>
            <a:t>ANTAGANDEHANDLING FORMAS</a:t>
          </a:r>
          <a:br>
            <a:rPr lang="sv-SE" sz="900" kern="1200"/>
          </a:br>
          <a:r>
            <a:rPr lang="sv-SE" sz="900" kern="1200"/>
            <a:t>jan-maj</a:t>
          </a:r>
        </a:p>
      </dsp:txBody>
      <dsp:txXfrm>
        <a:off x="6724630" y="1818189"/>
        <a:ext cx="1402675" cy="1113790"/>
      </dsp:txXfrm>
    </dsp:sp>
    <dsp:sp modelId="{922AAEB2-4171-4E8E-A4D5-4152D2088EA8}">
      <dsp:nvSpPr>
        <dsp:cNvPr id="0" name=""/>
        <dsp:cNvSpPr/>
      </dsp:nvSpPr>
      <dsp:spPr>
        <a:xfrm>
          <a:off x="6457453" y="2931980"/>
          <a:ext cx="1669851" cy="111379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4008" rIns="64008" bIns="64008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900" b="1" kern="1200"/>
            <a:t>ANTAGANDE</a:t>
          </a:r>
          <a:br>
            <a:rPr lang="sv-SE" sz="900" kern="1200"/>
          </a:br>
          <a:r>
            <a:rPr lang="sv-SE" sz="900" kern="1200"/>
            <a:t>april-maj</a:t>
          </a:r>
        </a:p>
      </dsp:txBody>
      <dsp:txXfrm>
        <a:off x="6724630" y="2931980"/>
        <a:ext cx="1402675" cy="1113790"/>
      </dsp:txXfrm>
    </dsp:sp>
    <dsp:sp modelId="{DCEC411C-21A0-45F0-9E53-A3AA2F2128CB}">
      <dsp:nvSpPr>
        <dsp:cNvPr id="0" name=""/>
        <dsp:cNvSpPr/>
      </dsp:nvSpPr>
      <dsp:spPr>
        <a:xfrm>
          <a:off x="5566866" y="1372895"/>
          <a:ext cx="1113234" cy="111323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700" kern="1200"/>
            <a:t>2026</a:t>
          </a:r>
        </a:p>
      </dsp:txBody>
      <dsp:txXfrm>
        <a:off x="5729895" y="1535924"/>
        <a:ext cx="787176" cy="7871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1E0ED6-B453-4604-8402-134D0804BEC4}">
      <dsp:nvSpPr>
        <dsp:cNvPr id="0" name=""/>
        <dsp:cNvSpPr/>
      </dsp:nvSpPr>
      <dsp:spPr>
        <a:xfrm>
          <a:off x="5025" y="2107464"/>
          <a:ext cx="1869601" cy="747840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kern="1200"/>
            <a:t>Uppdrag</a:t>
          </a:r>
        </a:p>
      </dsp:txBody>
      <dsp:txXfrm>
        <a:off x="378945" y="2107464"/>
        <a:ext cx="1121761" cy="747840"/>
      </dsp:txXfrm>
    </dsp:sp>
    <dsp:sp modelId="{7D503EBB-343A-43B1-9A06-7C090F9EF5CC}">
      <dsp:nvSpPr>
        <dsp:cNvPr id="0" name=""/>
        <dsp:cNvSpPr/>
      </dsp:nvSpPr>
      <dsp:spPr>
        <a:xfrm>
          <a:off x="1687667" y="2107464"/>
          <a:ext cx="1869601" cy="747840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kern="1200"/>
            <a:t>Tidig dialog</a:t>
          </a:r>
        </a:p>
      </dsp:txBody>
      <dsp:txXfrm>
        <a:off x="2061587" y="2107464"/>
        <a:ext cx="1121761" cy="747840"/>
      </dsp:txXfrm>
    </dsp:sp>
    <dsp:sp modelId="{2C5571B7-0F3D-490D-B0E0-7E4A06F401E4}">
      <dsp:nvSpPr>
        <dsp:cNvPr id="0" name=""/>
        <dsp:cNvSpPr/>
      </dsp:nvSpPr>
      <dsp:spPr>
        <a:xfrm>
          <a:off x="3370309" y="2107464"/>
          <a:ext cx="1869601" cy="747840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kern="1200"/>
            <a:t>Samråd</a:t>
          </a:r>
        </a:p>
      </dsp:txBody>
      <dsp:txXfrm>
        <a:off x="3744229" y="2107464"/>
        <a:ext cx="1121761" cy="747840"/>
      </dsp:txXfrm>
    </dsp:sp>
    <dsp:sp modelId="{A395FCD8-537C-41B7-B326-A5931F6BE91E}">
      <dsp:nvSpPr>
        <dsp:cNvPr id="0" name=""/>
        <dsp:cNvSpPr/>
      </dsp:nvSpPr>
      <dsp:spPr>
        <a:xfrm>
          <a:off x="5052950" y="2107464"/>
          <a:ext cx="1869601" cy="747840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kern="1200"/>
            <a:t>Granskning</a:t>
          </a:r>
        </a:p>
      </dsp:txBody>
      <dsp:txXfrm>
        <a:off x="5426870" y="2107464"/>
        <a:ext cx="1121761" cy="747840"/>
      </dsp:txXfrm>
    </dsp:sp>
    <dsp:sp modelId="{830945B6-ECD8-4DC1-B19A-057F2903A74F}">
      <dsp:nvSpPr>
        <dsp:cNvPr id="0" name=""/>
        <dsp:cNvSpPr/>
      </dsp:nvSpPr>
      <dsp:spPr>
        <a:xfrm>
          <a:off x="6735592" y="2107464"/>
          <a:ext cx="1869601" cy="747840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kern="1200"/>
            <a:t>Antagande</a:t>
          </a:r>
        </a:p>
      </dsp:txBody>
      <dsp:txXfrm>
        <a:off x="7109512" y="2107464"/>
        <a:ext cx="1121761" cy="747840"/>
      </dsp:txXfrm>
    </dsp:sp>
    <dsp:sp modelId="{DCE64208-1053-4963-BDD5-E47360B102A1}">
      <dsp:nvSpPr>
        <dsp:cNvPr id="0" name=""/>
        <dsp:cNvSpPr/>
      </dsp:nvSpPr>
      <dsp:spPr>
        <a:xfrm>
          <a:off x="8418234" y="2107464"/>
          <a:ext cx="1869601" cy="747840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kern="1200"/>
            <a:t>Laga kraft</a:t>
          </a:r>
        </a:p>
      </dsp:txBody>
      <dsp:txXfrm>
        <a:off x="8792154" y="2107464"/>
        <a:ext cx="1121761" cy="7478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B5D60A-72A9-4737-AB3B-34DBDF783C22}" type="datetimeFigureOut">
              <a:rPr lang="sv-SE" smtClean="0"/>
              <a:t>2024-03-18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4EDBB5-B36B-4A16-873B-00976CD2D2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08754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5FC90D-8919-4EEB-96B0-8F6043772D16}" type="datetimeFigureOut">
              <a:rPr lang="sv-SE" smtClean="0"/>
              <a:t>2024-03-18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9A8CCC-CB18-4B65-BE4F-9B6D49D0CB8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06214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PS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BBD02F-6ABC-46D7-842A-28B7235283A5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9936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9A8CCC-CB18-4B65-BE4F-9B6D49D0CB84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6969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tartbild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963085" y="1703043"/>
            <a:ext cx="9601844" cy="1757912"/>
          </a:xfrm>
        </p:spPr>
        <p:txBody>
          <a:bodyPr anchor="t"/>
          <a:lstStyle>
            <a:lvl1pPr algn="l">
              <a:defRPr sz="5333" b="1" cap="none">
                <a:solidFill>
                  <a:schemeClr val="accent5"/>
                </a:solidFill>
              </a:defRPr>
            </a:lvl1pPr>
          </a:lstStyle>
          <a:p>
            <a:r>
              <a:rPr lang="sv-SE"/>
              <a:t>Klicka här för att ändra format.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63085" y="3659502"/>
            <a:ext cx="9601844" cy="461673"/>
          </a:xfrm>
        </p:spPr>
        <p:txBody>
          <a:bodyPr anchor="b"/>
          <a:lstStyle>
            <a:lvl1pPr marL="0" indent="0">
              <a:buNone/>
              <a:defRPr sz="2667">
                <a:solidFill>
                  <a:srgbClr val="000000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grpSp>
        <p:nvGrpSpPr>
          <p:cNvPr id="11" name="Grupp 10">
            <a:extLst>
              <a:ext uri="{FF2B5EF4-FFF2-40B4-BE49-F238E27FC236}">
                <a16:creationId xmlns:a16="http://schemas.microsoft.com/office/drawing/2014/main" id="{47B1D88E-DB66-8DF0-0622-2C22FC8AE7D6}"/>
              </a:ext>
            </a:extLst>
          </p:cNvPr>
          <p:cNvGrpSpPr/>
          <p:nvPr userDrawn="1"/>
        </p:nvGrpSpPr>
        <p:grpSpPr>
          <a:xfrm>
            <a:off x="0" y="4602607"/>
            <a:ext cx="12192000" cy="2255393"/>
            <a:chOff x="0" y="4602607"/>
            <a:chExt cx="12192000" cy="2255393"/>
          </a:xfrm>
        </p:grpSpPr>
        <p:pic>
          <p:nvPicPr>
            <p:cNvPr id="12" name="Bildobjekt 11">
              <a:extLst>
                <a:ext uri="{FF2B5EF4-FFF2-40B4-BE49-F238E27FC236}">
                  <a16:creationId xmlns:a16="http://schemas.microsoft.com/office/drawing/2014/main" id="{564FC7BD-9185-E4D1-FA84-1F5B611158B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rcRect l="301" r="301"/>
            <a:stretch/>
          </p:blipFill>
          <p:spPr>
            <a:xfrm>
              <a:off x="0" y="4602607"/>
              <a:ext cx="12192000" cy="2242364"/>
            </a:xfrm>
            <a:prstGeom prst="rect">
              <a:avLst/>
            </a:prstGeom>
          </p:spPr>
        </p:pic>
        <p:grpSp>
          <p:nvGrpSpPr>
            <p:cNvPr id="13" name="Grupp 12">
              <a:extLst>
                <a:ext uri="{FF2B5EF4-FFF2-40B4-BE49-F238E27FC236}">
                  <a16:creationId xmlns:a16="http://schemas.microsoft.com/office/drawing/2014/main" id="{F7D678DD-75CC-42DB-19C8-5D4AD4C0B7CF}"/>
                </a:ext>
              </a:extLst>
            </p:cNvPr>
            <p:cNvGrpSpPr/>
            <p:nvPr userDrawn="1"/>
          </p:nvGrpSpPr>
          <p:grpSpPr>
            <a:xfrm>
              <a:off x="0" y="5898896"/>
              <a:ext cx="12192000" cy="959104"/>
              <a:chOff x="0" y="5898896"/>
              <a:chExt cx="12192000" cy="959104"/>
            </a:xfrm>
          </p:grpSpPr>
          <p:pic>
            <p:nvPicPr>
              <p:cNvPr id="14" name="Bildobjekt 13">
                <a:extLst>
                  <a:ext uri="{FF2B5EF4-FFF2-40B4-BE49-F238E27FC236}">
                    <a16:creationId xmlns:a16="http://schemas.microsoft.com/office/drawing/2014/main" id="{36263B0E-B250-0F26-2DF2-B074012411A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/>
              <a:srcRect/>
              <a:stretch/>
            </p:blipFill>
            <p:spPr>
              <a:xfrm>
                <a:off x="0" y="5898896"/>
                <a:ext cx="12192000" cy="959104"/>
              </a:xfrm>
              <a:prstGeom prst="rect">
                <a:avLst/>
              </a:prstGeom>
              <a:noFill/>
            </p:spPr>
          </p:pic>
          <p:sp>
            <p:nvSpPr>
              <p:cNvPr id="15" name="textruta 7">
                <a:extLst>
                  <a:ext uri="{FF2B5EF4-FFF2-40B4-BE49-F238E27FC236}">
                    <a16:creationId xmlns:a16="http://schemas.microsoft.com/office/drawing/2014/main" id="{7D574776-C2A2-0289-3016-21309745DB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8368" y="6461497"/>
                <a:ext cx="940963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/>
                <a:ext uri="{91240B29-F687-4f45-9708-019B960494DF}"/>
              </a:extLst>
            </p:spPr>
            <p:txBody>
              <a:bodyPr wrap="none" lIns="0" tIns="0" rIns="0" bIns="0" anchor="b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entury Gothic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entury Gothic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entury Gothic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entury Gothic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entury Gothic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Gothic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Gothic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Gothic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Gothic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sv-SE" sz="1600" b="1">
                    <a:solidFill>
                      <a:schemeClr val="bg1"/>
                    </a:solidFill>
                  </a:rPr>
                  <a:t>orebro.se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18202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fallande 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478367" y="488951"/>
            <a:ext cx="10538884" cy="54123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511319" y="497189"/>
            <a:ext cx="10538884" cy="54123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sp>
        <p:nvSpPr>
          <p:cNvPr id="5" name="Platshållare för text 2"/>
          <p:cNvSpPr>
            <a:spLocks noGrp="1"/>
          </p:cNvSpPr>
          <p:nvPr>
            <p:ph type="body" idx="1"/>
          </p:nvPr>
        </p:nvSpPr>
        <p:spPr>
          <a:xfrm>
            <a:off x="697345" y="5337759"/>
            <a:ext cx="9601844" cy="469592"/>
          </a:xfrm>
        </p:spPr>
        <p:txBody>
          <a:bodyPr anchor="ctr">
            <a:normAutofit/>
          </a:bodyPr>
          <a:lstStyle>
            <a:lvl1pPr marL="0" indent="0">
              <a:buNone/>
              <a:defRPr sz="1600" b="0">
                <a:solidFill>
                  <a:srgbClr val="000000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A9F73D77-3E49-40F9-A6B5-D0E31147E2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7838" y="488950"/>
            <a:ext cx="10572750" cy="4754563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1632791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478367" y="882651"/>
            <a:ext cx="10538884" cy="50186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sp>
        <p:nvSpPr>
          <p:cNvPr id="5" name="Rektangel 4"/>
          <p:cNvSpPr/>
          <p:nvPr/>
        </p:nvSpPr>
        <p:spPr>
          <a:xfrm>
            <a:off x="511319" y="890889"/>
            <a:ext cx="10538884" cy="50186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79190" y="93500"/>
            <a:ext cx="10538721" cy="685671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accent5"/>
                </a:solidFill>
              </a:defRPr>
            </a:lvl1pPr>
          </a:lstStyle>
          <a:p>
            <a:r>
              <a:rPr lang="sv-SE"/>
              <a:t>Klicka här för att ändra format.</a:t>
            </a: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0"/>
          </p:nvPr>
        </p:nvSpPr>
        <p:spPr>
          <a:xfrm>
            <a:off x="986367" y="1375834"/>
            <a:ext cx="9374717" cy="3953933"/>
          </a:xfrm>
        </p:spPr>
        <p:txBody>
          <a:bodyPr/>
          <a:lstStyle>
            <a:lvl1pPr marL="0" indent="0">
              <a:buNone/>
              <a:defRPr/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591602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478367" y="488951"/>
            <a:ext cx="10538884" cy="54123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sp>
        <p:nvSpPr>
          <p:cNvPr id="6" name="Rektangel 5"/>
          <p:cNvSpPr/>
          <p:nvPr/>
        </p:nvSpPr>
        <p:spPr>
          <a:xfrm>
            <a:off x="511319" y="497189"/>
            <a:ext cx="10538884" cy="54123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>
              <a:solidFill>
                <a:schemeClr val="accent1"/>
              </a:solidFill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997281" y="945393"/>
            <a:ext cx="5309404" cy="2483608"/>
          </a:xfrm>
        </p:spPr>
        <p:txBody>
          <a:bodyPr anchor="b">
            <a:normAutofit/>
          </a:bodyPr>
          <a:lstStyle>
            <a:lvl1pPr>
              <a:defRPr sz="3733">
                <a:solidFill>
                  <a:schemeClr val="accent5"/>
                </a:solidFill>
              </a:defRPr>
            </a:lvl1pPr>
          </a:lstStyle>
          <a:p>
            <a:r>
              <a:rPr lang="sv-SE"/>
              <a:t>Klicka här för att ändra format.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997281" y="3886200"/>
            <a:ext cx="5309404" cy="1495272"/>
          </a:xfrm>
        </p:spPr>
        <p:txBody>
          <a:bodyPr>
            <a:normAutofit/>
          </a:bodyPr>
          <a:lstStyle>
            <a:lvl1pPr marL="0" indent="0" algn="l">
              <a:buNone/>
              <a:defRPr sz="2133" b="0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10" name="Platshållare för innehåll 9"/>
          <p:cNvSpPr>
            <a:spLocks noGrp="1"/>
          </p:cNvSpPr>
          <p:nvPr>
            <p:ph sz="quarter" idx="10" hasCustomPrompt="1"/>
          </p:nvPr>
        </p:nvSpPr>
        <p:spPr>
          <a:xfrm>
            <a:off x="6822018" y="945393"/>
            <a:ext cx="4195893" cy="49554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Klicka här för att </a:t>
            </a:r>
            <a:br>
              <a:rPr lang="sv-SE"/>
            </a:br>
            <a:r>
              <a:rPr lang="sv-SE"/>
              <a:t>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937919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478367" y="882651"/>
            <a:ext cx="10538884" cy="50186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sp>
        <p:nvSpPr>
          <p:cNvPr id="5" name="Rektangel 4"/>
          <p:cNvSpPr/>
          <p:nvPr/>
        </p:nvSpPr>
        <p:spPr>
          <a:xfrm>
            <a:off x="511319" y="890889"/>
            <a:ext cx="10538884" cy="50186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79190" y="93500"/>
            <a:ext cx="10538721" cy="685671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accent5"/>
                </a:solidFill>
              </a:defRPr>
            </a:lvl1pPr>
          </a:lstStyle>
          <a:p>
            <a:r>
              <a:rPr lang="sv-SE"/>
              <a:t>Klicka här för att ändra format.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986891" y="1360951"/>
            <a:ext cx="9536484" cy="40516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63513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478367" y="882651"/>
            <a:ext cx="10538884" cy="50186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sp>
        <p:nvSpPr>
          <p:cNvPr id="6" name="Rektangel 5"/>
          <p:cNvSpPr/>
          <p:nvPr/>
        </p:nvSpPr>
        <p:spPr>
          <a:xfrm>
            <a:off x="511319" y="890889"/>
            <a:ext cx="10538884" cy="50186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sv-SE"/>
              <a:t>Klicka här för att ändra format.</a:t>
            </a:r>
          </a:p>
        </p:txBody>
      </p:sp>
      <p:sp>
        <p:nvSpPr>
          <p:cNvPr id="8" name="Platshållare för innehåll 9"/>
          <p:cNvSpPr>
            <a:spLocks noGrp="1"/>
          </p:cNvSpPr>
          <p:nvPr>
            <p:ph sz="quarter" idx="10"/>
          </p:nvPr>
        </p:nvSpPr>
        <p:spPr>
          <a:xfrm>
            <a:off x="955726" y="1360952"/>
            <a:ext cx="5327220" cy="407246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9FB42B78-8ADA-4672-801F-341B5765447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34225" y="1030288"/>
            <a:ext cx="3771900" cy="4735512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564250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478367" y="882651"/>
            <a:ext cx="10538884" cy="50186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sp>
        <p:nvSpPr>
          <p:cNvPr id="6" name="Rektangel 5"/>
          <p:cNvSpPr/>
          <p:nvPr/>
        </p:nvSpPr>
        <p:spPr>
          <a:xfrm>
            <a:off x="511319" y="890889"/>
            <a:ext cx="10538884" cy="50186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78367" y="68911"/>
            <a:ext cx="10538884" cy="719667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sv-SE"/>
              <a:t>Klicka här för att ändra format.</a:t>
            </a:r>
          </a:p>
        </p:txBody>
      </p:sp>
      <p:sp>
        <p:nvSpPr>
          <p:cNvPr id="8" name="Platshållare för innehåll 9"/>
          <p:cNvSpPr>
            <a:spLocks noGrp="1"/>
          </p:cNvSpPr>
          <p:nvPr>
            <p:ph sz="quarter" idx="10"/>
          </p:nvPr>
        </p:nvSpPr>
        <p:spPr>
          <a:xfrm>
            <a:off x="5247640" y="1392767"/>
            <a:ext cx="5327220" cy="407246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93D526FA-AB85-49D1-A86C-E7963E032D0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8367" y="874413"/>
            <a:ext cx="4229100" cy="5035092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2446270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478367" y="882651"/>
            <a:ext cx="10538884" cy="50186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sp>
        <p:nvSpPr>
          <p:cNvPr id="6" name="Rektangel 5"/>
          <p:cNvSpPr/>
          <p:nvPr/>
        </p:nvSpPr>
        <p:spPr>
          <a:xfrm>
            <a:off x="511319" y="890889"/>
            <a:ext cx="10538884" cy="50186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sp>
        <p:nvSpPr>
          <p:cNvPr id="9" name="Rubrik 1"/>
          <p:cNvSpPr>
            <a:spLocks noGrp="1"/>
          </p:cNvSpPr>
          <p:nvPr>
            <p:ph type="title" hasCustomPrompt="1"/>
          </p:nvPr>
        </p:nvSpPr>
        <p:spPr>
          <a:xfrm>
            <a:off x="479190" y="93502"/>
            <a:ext cx="10538721" cy="719999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sv-SE"/>
              <a:t>Klicka här för att ändra format.</a:t>
            </a:r>
          </a:p>
        </p:txBody>
      </p:sp>
      <p:sp>
        <p:nvSpPr>
          <p:cNvPr id="14" name="Platshållare för text 2"/>
          <p:cNvSpPr>
            <a:spLocks noGrp="1"/>
          </p:cNvSpPr>
          <p:nvPr>
            <p:ph type="body" idx="1"/>
          </p:nvPr>
        </p:nvSpPr>
        <p:spPr>
          <a:xfrm>
            <a:off x="697345" y="5337759"/>
            <a:ext cx="9601844" cy="469592"/>
          </a:xfrm>
        </p:spPr>
        <p:txBody>
          <a:bodyPr anchor="ctr">
            <a:normAutofit/>
          </a:bodyPr>
          <a:lstStyle>
            <a:lvl1pPr marL="0" indent="0">
              <a:buNone/>
              <a:defRPr sz="1600" b="0">
                <a:solidFill>
                  <a:srgbClr val="000000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5" name="Platshållare för innehåll 4"/>
          <p:cNvSpPr>
            <a:spLocks noGrp="1"/>
          </p:cNvSpPr>
          <p:nvPr>
            <p:ph sz="quarter" idx="10"/>
          </p:nvPr>
        </p:nvSpPr>
        <p:spPr>
          <a:xfrm>
            <a:off x="478367" y="883062"/>
            <a:ext cx="10538884" cy="437374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11913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utfallande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478367" y="882651"/>
            <a:ext cx="10538884" cy="50186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sp>
        <p:nvSpPr>
          <p:cNvPr id="6" name="Rektangel 5"/>
          <p:cNvSpPr/>
          <p:nvPr/>
        </p:nvSpPr>
        <p:spPr>
          <a:xfrm>
            <a:off x="511319" y="890889"/>
            <a:ext cx="10538884" cy="50186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sv-SE"/>
              <a:t>Klicka här för att ändra format.</a:t>
            </a:r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10"/>
          </p:nvPr>
        </p:nvSpPr>
        <p:spPr>
          <a:xfrm>
            <a:off x="478367" y="883062"/>
            <a:ext cx="10571836" cy="501820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35258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tfallande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478367" y="488951"/>
            <a:ext cx="10538884" cy="54123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sp>
        <p:nvSpPr>
          <p:cNvPr id="5" name="Rektangel 4"/>
          <p:cNvSpPr/>
          <p:nvPr/>
        </p:nvSpPr>
        <p:spPr>
          <a:xfrm>
            <a:off x="511319" y="497189"/>
            <a:ext cx="10538884" cy="54123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sp>
        <p:nvSpPr>
          <p:cNvPr id="4" name="Platshållare för innehåll 4"/>
          <p:cNvSpPr>
            <a:spLocks noGrp="1"/>
          </p:cNvSpPr>
          <p:nvPr>
            <p:ph sz="quarter" idx="10"/>
          </p:nvPr>
        </p:nvSpPr>
        <p:spPr>
          <a:xfrm>
            <a:off x="478367" y="488281"/>
            <a:ext cx="10571836" cy="541231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521139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78367" y="93133"/>
            <a:ext cx="10538884" cy="71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format.</a:t>
            </a:r>
          </a:p>
        </p:txBody>
      </p:sp>
      <p:sp>
        <p:nvSpPr>
          <p:cNvPr id="1028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988485" y="1367367"/>
            <a:ext cx="9552516" cy="4080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grpSp>
        <p:nvGrpSpPr>
          <p:cNvPr id="5" name="Grupp 4">
            <a:extLst>
              <a:ext uri="{FF2B5EF4-FFF2-40B4-BE49-F238E27FC236}">
                <a16:creationId xmlns:a16="http://schemas.microsoft.com/office/drawing/2014/main" id="{7260AD8A-8073-1094-0BCD-3A0B8F7B197D}"/>
              </a:ext>
            </a:extLst>
          </p:cNvPr>
          <p:cNvGrpSpPr/>
          <p:nvPr userDrawn="1"/>
        </p:nvGrpSpPr>
        <p:grpSpPr>
          <a:xfrm>
            <a:off x="0" y="5898896"/>
            <a:ext cx="12192000" cy="959104"/>
            <a:chOff x="0" y="5898896"/>
            <a:chExt cx="12192000" cy="959104"/>
          </a:xfrm>
        </p:grpSpPr>
        <p:pic>
          <p:nvPicPr>
            <p:cNvPr id="3" name="Bildobjekt 2">
              <a:extLst>
                <a:ext uri="{FF2B5EF4-FFF2-40B4-BE49-F238E27FC236}">
                  <a16:creationId xmlns:a16="http://schemas.microsoft.com/office/drawing/2014/main" id="{DCB950AF-4272-4EB3-B866-D0C52557AC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/>
            <a:srcRect/>
            <a:stretch/>
          </p:blipFill>
          <p:spPr>
            <a:xfrm>
              <a:off x="0" y="5898896"/>
              <a:ext cx="12192000" cy="959104"/>
            </a:xfrm>
            <a:prstGeom prst="rect">
              <a:avLst/>
            </a:prstGeom>
            <a:noFill/>
          </p:spPr>
        </p:pic>
        <p:sp>
          <p:nvSpPr>
            <p:cNvPr id="1029" name="textruta 7"/>
            <p:cNvSpPr txBox="1">
              <a:spLocks noChangeArrowheads="1"/>
            </p:cNvSpPr>
            <p:nvPr/>
          </p:nvSpPr>
          <p:spPr bwMode="auto">
            <a:xfrm>
              <a:off x="478368" y="6461497"/>
              <a:ext cx="94096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none" lIns="0" tIns="0" rIns="0" bIns="0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entury Gothic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entury Gothic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entury Gothic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entury Gothic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entury Gothic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sv-SE" sz="1600" b="1">
                  <a:solidFill>
                    <a:schemeClr val="bg1"/>
                  </a:solidFill>
                </a:rPr>
                <a:t>orebro.se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21" r:id="rId6"/>
    <p:sldLayoutId id="2147483717" r:id="rId7"/>
    <p:sldLayoutId id="2147483718" r:id="rId8"/>
    <p:sldLayoutId id="2147483719" r:id="rId9"/>
    <p:sldLayoutId id="2147483720" r:id="rId10"/>
  </p:sldLayoutIdLst>
  <p:txStyles>
    <p:titleStyle>
      <a:lvl1pPr algn="l" defTabSz="609585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accent5"/>
          </a:solidFill>
          <a:latin typeface="+mj-lt"/>
          <a:ea typeface="ＭＳ Ｐゴシック" charset="0"/>
          <a:cs typeface="ＭＳ Ｐゴシック" charset="0"/>
        </a:defRPr>
      </a:lvl1pPr>
      <a:lvl2pPr algn="l" defTabSz="609585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2pPr>
      <a:lvl3pPr algn="l" defTabSz="609585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3pPr>
      <a:lvl4pPr algn="l" defTabSz="609585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4pPr>
      <a:lvl5pPr algn="l" defTabSz="609585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5pPr>
      <a:lvl6pPr marL="609585" algn="l" defTabSz="609585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6pPr>
      <a:lvl7pPr marL="1219170" algn="l" defTabSz="609585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7pPr>
      <a:lvl8pPr marL="1828754" algn="l" defTabSz="609585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8pPr>
      <a:lvl9pPr marL="2438339" algn="l" defTabSz="609585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9pPr>
    </p:titleStyle>
    <p:bodyStyle>
      <a:lvl1pPr marL="457189" indent="-457189" algn="l" defTabSz="609585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990575" indent="-380990" algn="l" defTabSz="609585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523962" indent="-304792" algn="l" defTabSz="609585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2133547" indent="-304792" algn="l" defTabSz="609585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743131" indent="-304792" algn="l" defTabSz="609585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67AC5D-1527-3CC2-908C-48E71E7A1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/>
              <a:t>Översiktsplan 2050.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C4771A6-E6AA-8D99-9EC3-42A7996A8B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sv-SE"/>
              <a:t>Samverkansrådet 2024-03-18</a:t>
            </a:r>
          </a:p>
        </p:txBody>
      </p:sp>
    </p:spTree>
    <p:extLst>
      <p:ext uri="{BB962C8B-B14F-4D97-AF65-F5344CB8AC3E}">
        <p14:creationId xmlns:p14="http://schemas.microsoft.com/office/powerpoint/2010/main" val="2047246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1504628-52E7-01F5-5806-C14F9ECA2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367" y="93133"/>
            <a:ext cx="10538884" cy="719667"/>
          </a:xfrm>
        </p:spPr>
        <p:txBody>
          <a:bodyPr anchor="t">
            <a:normAutofit/>
          </a:bodyPr>
          <a:lstStyle/>
          <a:p>
            <a:r>
              <a:rPr lang="sv-SE"/>
              <a:t>Innehåll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850DC62-A25A-558C-5AF3-A44761AB6A0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80105" y="883062"/>
            <a:ext cx="4688930" cy="5018205"/>
          </a:xfrm>
        </p:spPr>
        <p:txBody>
          <a:bodyPr wrap="square"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sv-SE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/>
              <a:t>Vad är en översiktsplan?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/>
              <a:t>Hur ser processen att ta fram en översiktsplan ut?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/>
              <a:t>Hur kan civilsamhället involveras under processen?</a:t>
            </a:r>
          </a:p>
        </p:txBody>
      </p:sp>
      <p:pic>
        <p:nvPicPr>
          <p:cNvPr id="5" name="Bildobjekt 4" descr="En bild som visar växt, blomma, vitsippa, utomhus&#10;&#10;Automatiskt genererad beskrivning">
            <a:extLst>
              <a:ext uri="{FF2B5EF4-FFF2-40B4-BE49-F238E27FC236}">
                <a16:creationId xmlns:a16="http://schemas.microsoft.com/office/drawing/2014/main" id="{B7AD108A-B6FC-0FA0-BE69-D8D9CF7BC3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78" r="14278" b="1"/>
          <a:stretch/>
        </p:blipFill>
        <p:spPr>
          <a:xfrm>
            <a:off x="5859535" y="883062"/>
            <a:ext cx="5190668" cy="50182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5251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7B984C-0F41-96FE-ED25-70B3201D2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Vad är en översiktsplan?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0B63415-5713-02AF-93F0-7600C40968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0958" y="1809827"/>
            <a:ext cx="4748608" cy="3953933"/>
          </a:xfrm>
        </p:spPr>
        <p:txBody>
          <a:bodyPr/>
          <a:lstStyle/>
          <a:p>
            <a:r>
              <a:rPr lang="sv-SE" sz="1800">
                <a:solidFill>
                  <a:schemeClr val="tx1"/>
                </a:solidFill>
              </a:rPr>
              <a:t>Översiktsplanen visar hur kommunen vill använda, utveckla och bevara mark- och vattenområden </a:t>
            </a:r>
          </a:p>
          <a:p>
            <a:endParaRPr lang="sv-SE"/>
          </a:p>
          <a:p>
            <a:endParaRPr lang="sv-SE"/>
          </a:p>
          <a:p>
            <a:r>
              <a:rPr lang="sv-SE" sz="1800" b="1">
                <a:solidFill>
                  <a:schemeClr val="tx1"/>
                </a:solidFill>
              </a:rPr>
              <a:t>Exempel på övriga innehållskrav</a:t>
            </a:r>
          </a:p>
          <a:p>
            <a:r>
              <a:rPr lang="sv-SE" sz="1800">
                <a:solidFill>
                  <a:schemeClr val="tx1"/>
                </a:solidFill>
              </a:rPr>
              <a:t>Hur vi avser att ta hänsyn till allmänna intressen, tillgodose det långsiktiga behovet av bostäder, klimatrelaterade risker för skador på bygd miljö 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B778EF8-E335-D8A4-7418-536F8B3E5F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14" t="9750"/>
          <a:stretch/>
        </p:blipFill>
        <p:spPr>
          <a:xfrm>
            <a:off x="5989399" y="1814664"/>
            <a:ext cx="4491976" cy="3648268"/>
          </a:xfrm>
          <a:prstGeom prst="rect">
            <a:avLst/>
          </a:prstGeom>
        </p:spPr>
      </p:pic>
      <p:sp>
        <p:nvSpPr>
          <p:cNvPr id="6" name="Ellips 5">
            <a:extLst>
              <a:ext uri="{FF2B5EF4-FFF2-40B4-BE49-F238E27FC236}">
                <a16:creationId xmlns:a16="http://schemas.microsoft.com/office/drawing/2014/main" id="{444799EA-3B97-5FA6-4C1A-84C303ED2FC8}"/>
              </a:ext>
            </a:extLst>
          </p:cNvPr>
          <p:cNvSpPr/>
          <p:nvPr/>
        </p:nvSpPr>
        <p:spPr>
          <a:xfrm>
            <a:off x="9622820" y="237375"/>
            <a:ext cx="2276918" cy="227691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0E029306-0A66-32EC-08B2-E7E5B60FA541}"/>
              </a:ext>
            </a:extLst>
          </p:cNvPr>
          <p:cNvSpPr txBox="1"/>
          <p:nvPr/>
        </p:nvSpPr>
        <p:spPr>
          <a:xfrm>
            <a:off x="9877243" y="568616"/>
            <a:ext cx="176807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sz="1600" b="0" i="0">
                <a:effectLst/>
                <a:latin typeface="Gloria Hallelujah" panose="02000000000000000000" pitchFamily="2" charset="0"/>
              </a:rPr>
              <a:t>Exempel!</a:t>
            </a:r>
          </a:p>
          <a:p>
            <a:pPr algn="ctr"/>
            <a:r>
              <a:rPr lang="sv-SE" sz="1600" b="0" i="0">
                <a:effectLst/>
                <a:latin typeface="Gloria Hallelujah" panose="02000000000000000000" pitchFamily="2" charset="0"/>
              </a:rPr>
              <a:t>Bevara grönområden, nya stadsdelar, utvecklade mötesplatser</a:t>
            </a:r>
            <a:endParaRPr lang="sv-SE" sz="1600">
              <a:latin typeface="Gloria Halleluja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713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09B8504-054C-79D2-08D9-A6421A840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Översiktsplanens olika syften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2EF7BD3-8276-3484-83A2-E1BCDAF27F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altLang="sv-SE">
                <a:ea typeface="ＭＳ Ｐゴシック" panose="020B0600070205080204" pitchFamily="34" charset="-128"/>
              </a:rPr>
              <a:t>Långsiktig viljeriktning i kommunens styrmodell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altLang="sv-SE">
                <a:ea typeface="ＭＳ Ｐゴシック" panose="020B0600070205080204" pitchFamily="34" charset="-128"/>
              </a:rPr>
              <a:t>Vägledande i övriga kommunala styrdokument och beslut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altLang="sv-SE">
                <a:ea typeface="ＭＳ Ｐゴシック" panose="020B0600070205080204" pitchFamily="34" charset="-128"/>
              </a:rPr>
              <a:t>Vägledande i vidare planerings- och byggprocess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altLang="sv-SE">
                <a:ea typeface="ＭＳ Ｐゴシック" panose="020B0600070205080204" pitchFamily="34" charset="-128"/>
              </a:rPr>
              <a:t>Underlag i andra myndigheters planering och beslut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altLang="sv-SE">
                <a:ea typeface="ＭＳ Ｐゴシック" panose="020B0600070205080204" pitchFamily="34" charset="-128"/>
              </a:rPr>
              <a:t>Överenskommelse mellan kommun och stat kring allmänna intressen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sv-SE" altLang="sv-SE">
                <a:ea typeface="ＭＳ Ｐゴシック" panose="020B0600070205080204" pitchFamily="34" charset="-128"/>
              </a:rPr>
              <a:t>Kommunicerar kommunens vilja till</a:t>
            </a:r>
          </a:p>
          <a:p>
            <a:pPr marL="800100" lvl="1" indent="-342900" eaLnBrk="1" hangingPunct="1">
              <a:buFont typeface="Arial" panose="020B0604020202020204" pitchFamily="34" charset="0"/>
              <a:buChar char="•"/>
            </a:pPr>
            <a:r>
              <a:rPr lang="sv-SE" altLang="sv-SE">
                <a:ea typeface="ＭＳ Ｐゴシック" panose="020B0600070205080204" pitchFamily="34" charset="-128"/>
              </a:rPr>
              <a:t>Fastighetsägare</a:t>
            </a:r>
          </a:p>
          <a:p>
            <a:pPr marL="800100" lvl="1" indent="-342900" eaLnBrk="1" hangingPunct="1">
              <a:buFont typeface="Arial" panose="020B0604020202020204" pitchFamily="34" charset="0"/>
              <a:buChar char="•"/>
            </a:pPr>
            <a:r>
              <a:rPr lang="sv-SE" altLang="sv-SE">
                <a:ea typeface="ＭＳ Ｐゴシック" panose="020B0600070205080204" pitchFamily="34" charset="-128"/>
              </a:rPr>
              <a:t>Byggherrar</a:t>
            </a:r>
          </a:p>
          <a:p>
            <a:pPr marL="800100" lvl="1" indent="-342900" eaLnBrk="1" hangingPunct="1">
              <a:buFont typeface="Arial" panose="020B0604020202020204" pitchFamily="34" charset="0"/>
              <a:buChar char="•"/>
            </a:pPr>
            <a:r>
              <a:rPr lang="sv-SE" altLang="sv-SE">
                <a:ea typeface="ＭＳ Ｐゴシック" panose="020B0600070205080204" pitchFamily="34" charset="-128"/>
              </a:rPr>
              <a:t>Etablerare</a:t>
            </a:r>
          </a:p>
          <a:p>
            <a:pPr marL="800100" lvl="1" indent="-342900" eaLnBrk="1" hangingPunct="1">
              <a:buFont typeface="Arial" panose="020B0604020202020204" pitchFamily="34" charset="0"/>
              <a:buChar char="•"/>
            </a:pPr>
            <a:r>
              <a:rPr lang="sv-SE" altLang="sv-SE">
                <a:ea typeface="ＭＳ Ｐゴシック" panose="020B0600070205080204" pitchFamily="34" charset="-128"/>
              </a:rPr>
              <a:t>Allmänhet</a:t>
            </a:r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9086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D38373-EC32-072D-5244-DE25D6710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Kontinuerlig process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F8B47AF-B92D-5CC6-821A-B9C3F8DF9F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 descr="En bild som visar text, Grafik, grafisk design, Teckensnitt&#10;&#10;Automatiskt genererad beskrivning">
            <a:extLst>
              <a:ext uri="{FF2B5EF4-FFF2-40B4-BE49-F238E27FC236}">
                <a16:creationId xmlns:a16="http://schemas.microsoft.com/office/drawing/2014/main" id="{E7FEA760-640A-28AA-21F5-CFD0E0C034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824" y="1295414"/>
            <a:ext cx="10017801" cy="456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177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år 38">
            <a:extLst>
              <a:ext uri="{FF2B5EF4-FFF2-40B4-BE49-F238E27FC236}">
                <a16:creationId xmlns:a16="http://schemas.microsoft.com/office/drawing/2014/main" id="{DA717F52-BD24-9E62-73CD-545DB7AC7AF5}"/>
              </a:ext>
            </a:extLst>
          </p:cNvPr>
          <p:cNvSpPr/>
          <p:nvPr/>
        </p:nvSpPr>
        <p:spPr>
          <a:xfrm>
            <a:off x="885255" y="4112495"/>
            <a:ext cx="1422400" cy="1536951"/>
          </a:xfrm>
          <a:prstGeom prst="teardrop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8" name="Tår 37">
            <a:extLst>
              <a:ext uri="{FF2B5EF4-FFF2-40B4-BE49-F238E27FC236}">
                <a16:creationId xmlns:a16="http://schemas.microsoft.com/office/drawing/2014/main" id="{5FA833E8-26D1-93C9-DA64-21976962112C}"/>
              </a:ext>
            </a:extLst>
          </p:cNvPr>
          <p:cNvSpPr/>
          <p:nvPr/>
        </p:nvSpPr>
        <p:spPr>
          <a:xfrm rot="10153591">
            <a:off x="6464872" y="607440"/>
            <a:ext cx="1422400" cy="1536951"/>
          </a:xfrm>
          <a:prstGeom prst="teardrop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34D8991-AE26-69D8-6CEF-6A9A84402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Tidplan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C4E438D-8DF2-22E2-01B6-39ED83EEAC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6992108"/>
              </p:ext>
            </p:extLst>
          </p:nvPr>
        </p:nvGraphicFramePr>
        <p:xfrm>
          <a:off x="168455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ruta 4">
            <a:extLst>
              <a:ext uri="{FF2B5EF4-FFF2-40B4-BE49-F238E27FC236}">
                <a16:creationId xmlns:a16="http://schemas.microsoft.com/office/drawing/2014/main" id="{0DBF1EB8-ED81-F369-943B-D81C2055DFE0}"/>
              </a:ext>
            </a:extLst>
          </p:cNvPr>
          <p:cNvSpPr txBox="1"/>
          <p:nvPr/>
        </p:nvSpPr>
        <p:spPr>
          <a:xfrm>
            <a:off x="1078522" y="4501662"/>
            <a:ext cx="1758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>
                <a:solidFill>
                  <a:schemeClr val="bg1"/>
                </a:solidFill>
                <a:latin typeface="Gloria Hallelujah" panose="02000000000000000000" pitchFamily="2" charset="0"/>
              </a:rPr>
              <a:t>Riktade dialoger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D6CEB62A-17E7-FBFA-1093-27FEE7E9803C}"/>
              </a:ext>
            </a:extLst>
          </p:cNvPr>
          <p:cNvSpPr txBox="1"/>
          <p:nvPr/>
        </p:nvSpPr>
        <p:spPr>
          <a:xfrm>
            <a:off x="6541477" y="1173713"/>
            <a:ext cx="1906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>
                <a:solidFill>
                  <a:schemeClr val="bg1"/>
                </a:solidFill>
                <a:latin typeface="Gloria Hallelujah" panose="02000000000000000000" pitchFamily="2" charset="0"/>
              </a:rPr>
              <a:t>Bred extern dialog</a:t>
            </a:r>
          </a:p>
        </p:txBody>
      </p:sp>
    </p:spTree>
    <p:extLst>
      <p:ext uri="{BB962C8B-B14F-4D97-AF65-F5344CB8AC3E}">
        <p14:creationId xmlns:p14="http://schemas.microsoft.com/office/powerpoint/2010/main" val="2851982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A82D77-82BA-0365-04A1-6ABF82E05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821" y="118899"/>
            <a:ext cx="10538721" cy="685671"/>
          </a:xfrm>
        </p:spPr>
        <p:txBody>
          <a:bodyPr/>
          <a:lstStyle/>
          <a:p>
            <a:r>
              <a:rPr lang="sv-SE"/>
              <a:t>Möjlighet till inflytande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C30E3D3-BC3A-14CA-FF3C-C6067D8D0A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1871701"/>
              </p:ext>
            </p:extLst>
          </p:nvPr>
        </p:nvGraphicFramePr>
        <p:xfrm>
          <a:off x="703772" y="947615"/>
          <a:ext cx="10292862" cy="4962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Ellips 5">
            <a:extLst>
              <a:ext uri="{FF2B5EF4-FFF2-40B4-BE49-F238E27FC236}">
                <a16:creationId xmlns:a16="http://schemas.microsoft.com/office/drawing/2014/main" id="{2EEFCDCF-E7F7-F63C-9CE3-4D6C767B41AA}"/>
              </a:ext>
            </a:extLst>
          </p:cNvPr>
          <p:cNvSpPr/>
          <p:nvPr/>
        </p:nvSpPr>
        <p:spPr>
          <a:xfrm>
            <a:off x="4746930" y="1354553"/>
            <a:ext cx="1537176" cy="153717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BD8AAC69-AF9C-3559-9889-07B61FF105CD}"/>
              </a:ext>
            </a:extLst>
          </p:cNvPr>
          <p:cNvSpPr txBox="1"/>
          <p:nvPr/>
        </p:nvSpPr>
        <p:spPr>
          <a:xfrm>
            <a:off x="4955879" y="1597053"/>
            <a:ext cx="114143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sz="1600">
                <a:latin typeface="Gloria Hallelujah" panose="02000000000000000000" pitchFamily="2" charset="0"/>
              </a:rPr>
              <a:t>Formell m</a:t>
            </a:r>
            <a:r>
              <a:rPr lang="sv-SE" sz="1600" b="0" i="0">
                <a:effectLst/>
                <a:latin typeface="Gloria Hallelujah" panose="02000000000000000000" pitchFamily="2" charset="0"/>
              </a:rPr>
              <a:t>öjlighet att tycka till!</a:t>
            </a:r>
            <a:endParaRPr lang="sv-SE" sz="1600">
              <a:latin typeface="Gloria Hallelujah" panose="02000000000000000000" pitchFamily="2" charset="0"/>
            </a:endParaRPr>
          </a:p>
        </p:txBody>
      </p:sp>
      <p:sp>
        <p:nvSpPr>
          <p:cNvPr id="8" name="Ellips 7">
            <a:extLst>
              <a:ext uri="{FF2B5EF4-FFF2-40B4-BE49-F238E27FC236}">
                <a16:creationId xmlns:a16="http://schemas.microsoft.com/office/drawing/2014/main" id="{5B559B5A-AC2C-0D1B-6B88-3B14DA75C805}"/>
              </a:ext>
            </a:extLst>
          </p:cNvPr>
          <p:cNvSpPr/>
          <p:nvPr/>
        </p:nvSpPr>
        <p:spPr>
          <a:xfrm>
            <a:off x="703772" y="1678333"/>
            <a:ext cx="1256161" cy="1256161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6B4ABCE5-99E7-CE31-B954-ECD772E331DD}"/>
              </a:ext>
            </a:extLst>
          </p:cNvPr>
          <p:cNvSpPr txBox="1"/>
          <p:nvPr/>
        </p:nvSpPr>
        <p:spPr>
          <a:xfrm>
            <a:off x="494821" y="2036069"/>
            <a:ext cx="167406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sz="1600" b="0" i="0">
                <a:effectLst/>
                <a:latin typeface="Gloria Hallelujah" panose="02000000000000000000" pitchFamily="2" charset="0"/>
              </a:rPr>
              <a:t>Politiskt </a:t>
            </a:r>
          </a:p>
          <a:p>
            <a:pPr algn="ctr"/>
            <a:r>
              <a:rPr lang="sv-SE" sz="1600" b="0" i="0">
                <a:effectLst/>
                <a:latin typeface="Gloria Hallelujah" panose="02000000000000000000" pitchFamily="2" charset="0"/>
              </a:rPr>
              <a:t>beslut</a:t>
            </a:r>
            <a:endParaRPr lang="sv-SE" sz="1600">
              <a:latin typeface="Gloria Hallelujah" panose="02000000000000000000" pitchFamily="2" charset="0"/>
            </a:endParaRPr>
          </a:p>
        </p:txBody>
      </p:sp>
      <p:sp>
        <p:nvSpPr>
          <p:cNvPr id="18" name="Ellips 17">
            <a:extLst>
              <a:ext uri="{FF2B5EF4-FFF2-40B4-BE49-F238E27FC236}">
                <a16:creationId xmlns:a16="http://schemas.microsoft.com/office/drawing/2014/main" id="{91C7445A-4010-7E4A-AFC1-6C51F70B2173}"/>
              </a:ext>
            </a:extLst>
          </p:cNvPr>
          <p:cNvSpPr/>
          <p:nvPr/>
        </p:nvSpPr>
        <p:spPr>
          <a:xfrm>
            <a:off x="3253291" y="3944815"/>
            <a:ext cx="1238350" cy="123835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83B15FB6-ED48-BE74-A3B6-B95389C44AB7}"/>
              </a:ext>
            </a:extLst>
          </p:cNvPr>
          <p:cNvSpPr txBox="1"/>
          <p:nvPr/>
        </p:nvSpPr>
        <p:spPr>
          <a:xfrm>
            <a:off x="3169790" y="4227545"/>
            <a:ext cx="13645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sz="1600" b="0" i="0">
                <a:effectLst/>
                <a:latin typeface="Gloria Hallelujah" panose="02000000000000000000" pitchFamily="2" charset="0"/>
              </a:rPr>
              <a:t>Förslag</a:t>
            </a:r>
          </a:p>
          <a:p>
            <a:pPr algn="ctr"/>
            <a:r>
              <a:rPr lang="sv-SE" sz="1600" b="0" i="0">
                <a:effectLst/>
                <a:latin typeface="Gloria Hallelujah" panose="02000000000000000000" pitchFamily="2" charset="0"/>
              </a:rPr>
              <a:t> tas fram</a:t>
            </a:r>
            <a:endParaRPr lang="sv-SE" sz="1600">
              <a:latin typeface="Gloria Hallelujah" panose="02000000000000000000" pitchFamily="2" charset="0"/>
            </a:endParaRPr>
          </a:p>
        </p:txBody>
      </p:sp>
      <p:sp>
        <p:nvSpPr>
          <p:cNvPr id="22" name="Ellips 21">
            <a:extLst>
              <a:ext uri="{FF2B5EF4-FFF2-40B4-BE49-F238E27FC236}">
                <a16:creationId xmlns:a16="http://schemas.microsoft.com/office/drawing/2014/main" id="{E6402342-C617-003F-53D9-6DED98E28F4D}"/>
              </a:ext>
            </a:extLst>
          </p:cNvPr>
          <p:cNvSpPr/>
          <p:nvPr/>
        </p:nvSpPr>
        <p:spPr>
          <a:xfrm>
            <a:off x="4968741" y="3970335"/>
            <a:ext cx="1238350" cy="123835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25FD134E-5AE5-ACD3-9593-C99FA278F691}"/>
              </a:ext>
            </a:extLst>
          </p:cNvPr>
          <p:cNvSpPr txBox="1"/>
          <p:nvPr/>
        </p:nvSpPr>
        <p:spPr>
          <a:xfrm>
            <a:off x="4885240" y="4253065"/>
            <a:ext cx="13645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sz="1600" b="0" i="0">
                <a:effectLst/>
                <a:latin typeface="Gloria Hallelujah" panose="02000000000000000000" pitchFamily="2" charset="0"/>
              </a:rPr>
              <a:t>Förslag</a:t>
            </a:r>
          </a:p>
          <a:p>
            <a:pPr algn="ctr"/>
            <a:r>
              <a:rPr lang="sv-SE" sz="1600" b="0" i="0">
                <a:effectLst/>
                <a:latin typeface="Gloria Hallelujah" panose="02000000000000000000" pitchFamily="2" charset="0"/>
              </a:rPr>
              <a:t> omarbetas</a:t>
            </a:r>
            <a:endParaRPr lang="sv-SE" sz="1600">
              <a:latin typeface="Gloria Hallelujah" panose="02000000000000000000" pitchFamily="2" charset="0"/>
            </a:endParaRPr>
          </a:p>
        </p:txBody>
      </p:sp>
      <p:sp>
        <p:nvSpPr>
          <p:cNvPr id="24" name="Ellips 23">
            <a:extLst>
              <a:ext uri="{FF2B5EF4-FFF2-40B4-BE49-F238E27FC236}">
                <a16:creationId xmlns:a16="http://schemas.microsoft.com/office/drawing/2014/main" id="{60BDEB74-A4E3-3792-0D41-FC05C6B3403A}"/>
              </a:ext>
            </a:extLst>
          </p:cNvPr>
          <p:cNvSpPr/>
          <p:nvPr/>
        </p:nvSpPr>
        <p:spPr>
          <a:xfrm>
            <a:off x="6677163" y="3970335"/>
            <a:ext cx="1238350" cy="123835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C47EAE8C-9790-691A-7AFC-9F57D9D534BB}"/>
              </a:ext>
            </a:extLst>
          </p:cNvPr>
          <p:cNvSpPr txBox="1"/>
          <p:nvPr/>
        </p:nvSpPr>
        <p:spPr>
          <a:xfrm>
            <a:off x="6593662" y="4253065"/>
            <a:ext cx="13645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sz="1600" b="0" i="0">
                <a:effectLst/>
                <a:latin typeface="Gloria Hallelujah" panose="02000000000000000000" pitchFamily="2" charset="0"/>
              </a:rPr>
              <a:t>Förslag</a:t>
            </a:r>
          </a:p>
          <a:p>
            <a:pPr algn="ctr"/>
            <a:r>
              <a:rPr lang="sv-SE" sz="1600" b="0" i="0">
                <a:effectLst/>
                <a:latin typeface="Gloria Hallelujah" panose="02000000000000000000" pitchFamily="2" charset="0"/>
              </a:rPr>
              <a:t> omarbetas</a:t>
            </a:r>
            <a:endParaRPr lang="sv-SE" sz="1600">
              <a:latin typeface="Gloria Hallelujah" panose="02000000000000000000" pitchFamily="2" charset="0"/>
            </a:endParaRPr>
          </a:p>
        </p:txBody>
      </p:sp>
      <p:sp>
        <p:nvSpPr>
          <p:cNvPr id="28" name="Ellips 27">
            <a:extLst>
              <a:ext uri="{FF2B5EF4-FFF2-40B4-BE49-F238E27FC236}">
                <a16:creationId xmlns:a16="http://schemas.microsoft.com/office/drawing/2014/main" id="{CB71A2AA-E9A1-FE82-F087-3F2561046A87}"/>
              </a:ext>
            </a:extLst>
          </p:cNvPr>
          <p:cNvSpPr/>
          <p:nvPr/>
        </p:nvSpPr>
        <p:spPr>
          <a:xfrm>
            <a:off x="7532708" y="1678333"/>
            <a:ext cx="1256161" cy="1256161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textruta 28">
            <a:extLst>
              <a:ext uri="{FF2B5EF4-FFF2-40B4-BE49-F238E27FC236}">
                <a16:creationId xmlns:a16="http://schemas.microsoft.com/office/drawing/2014/main" id="{CCC26199-897D-36BF-5769-DEB18D606B4D}"/>
              </a:ext>
            </a:extLst>
          </p:cNvPr>
          <p:cNvSpPr txBox="1"/>
          <p:nvPr/>
        </p:nvSpPr>
        <p:spPr>
          <a:xfrm>
            <a:off x="7323757" y="2036069"/>
            <a:ext cx="167406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sz="1600" b="0" i="0">
                <a:effectLst/>
                <a:latin typeface="Gloria Hallelujah" panose="02000000000000000000" pitchFamily="2" charset="0"/>
              </a:rPr>
              <a:t>Politiskt </a:t>
            </a:r>
          </a:p>
          <a:p>
            <a:pPr algn="ctr"/>
            <a:r>
              <a:rPr lang="sv-SE" sz="1600" b="0" i="0">
                <a:effectLst/>
                <a:latin typeface="Gloria Hallelujah" panose="02000000000000000000" pitchFamily="2" charset="0"/>
              </a:rPr>
              <a:t>beslut</a:t>
            </a:r>
            <a:endParaRPr lang="sv-SE" sz="1600">
              <a:latin typeface="Gloria Hallelujah" panose="02000000000000000000" pitchFamily="2" charset="0"/>
            </a:endParaRPr>
          </a:p>
        </p:txBody>
      </p:sp>
      <p:cxnSp>
        <p:nvCxnSpPr>
          <p:cNvPr id="33" name="Rak pilkoppling 32">
            <a:extLst>
              <a:ext uri="{FF2B5EF4-FFF2-40B4-BE49-F238E27FC236}">
                <a16:creationId xmlns:a16="http://schemas.microsoft.com/office/drawing/2014/main" id="{70ADC2ED-24B9-DDF1-A11D-9708E6B3A675}"/>
              </a:ext>
            </a:extLst>
          </p:cNvPr>
          <p:cNvCxnSpPr>
            <a:cxnSpLocks/>
            <a:stCxn id="6" idx="5"/>
          </p:cNvCxnSpPr>
          <p:nvPr/>
        </p:nvCxnSpPr>
        <p:spPr>
          <a:xfrm>
            <a:off x="6058992" y="2666615"/>
            <a:ext cx="190781" cy="25055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Rak pilkoppling 34">
            <a:extLst>
              <a:ext uri="{FF2B5EF4-FFF2-40B4-BE49-F238E27FC236}">
                <a16:creationId xmlns:a16="http://schemas.microsoft.com/office/drawing/2014/main" id="{5361EBB8-BD47-2122-0700-B24000FC2795}"/>
              </a:ext>
            </a:extLst>
          </p:cNvPr>
          <p:cNvCxnSpPr>
            <a:cxnSpLocks/>
            <a:stCxn id="6" idx="3"/>
          </p:cNvCxnSpPr>
          <p:nvPr/>
        </p:nvCxnSpPr>
        <p:spPr>
          <a:xfrm flipH="1">
            <a:off x="4868471" y="2666615"/>
            <a:ext cx="103573" cy="25055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Ellips 35">
            <a:extLst>
              <a:ext uri="{FF2B5EF4-FFF2-40B4-BE49-F238E27FC236}">
                <a16:creationId xmlns:a16="http://schemas.microsoft.com/office/drawing/2014/main" id="{0C8E091A-3D57-5B03-F078-21969135A5AF}"/>
              </a:ext>
            </a:extLst>
          </p:cNvPr>
          <p:cNvSpPr/>
          <p:nvPr/>
        </p:nvSpPr>
        <p:spPr>
          <a:xfrm>
            <a:off x="2314880" y="1370401"/>
            <a:ext cx="1537176" cy="153717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7" name="textruta 36">
            <a:extLst>
              <a:ext uri="{FF2B5EF4-FFF2-40B4-BE49-F238E27FC236}">
                <a16:creationId xmlns:a16="http://schemas.microsoft.com/office/drawing/2014/main" id="{3D84C3C4-1567-4776-546D-9007DB1C1393}"/>
              </a:ext>
            </a:extLst>
          </p:cNvPr>
          <p:cNvSpPr txBox="1"/>
          <p:nvPr/>
        </p:nvSpPr>
        <p:spPr>
          <a:xfrm>
            <a:off x="2517896" y="1770422"/>
            <a:ext cx="114143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sz="1600" b="0" i="0">
                <a:effectLst/>
                <a:latin typeface="Gloria Hallelujah" panose="02000000000000000000" pitchFamily="2" charset="0"/>
              </a:rPr>
              <a:t>Möjlighet att tycka till!</a:t>
            </a:r>
            <a:endParaRPr lang="sv-SE" sz="1600">
              <a:latin typeface="Gloria Halleluja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03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1A8211A-8AD4-7C63-E7BE-C57318365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Diskussion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C8117C5-D44A-0E78-A76D-05E25922E4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/>
              <a:t>Hur kan civilsamhället involveras under processen?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/>
              <a:t>Kan samverkansrådet bidra med att nå ut till civilsamhället under samrådstiden?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/>
              <a:t>Lämpliga evenemang eller kontaktytor? 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7982AE96-DF6E-5EA8-87F3-6368679577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4123" y="3066289"/>
            <a:ext cx="6783754" cy="272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318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B175885B-1EEF-1246-EE03-12BC6F1DD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sz="7200"/>
              <a:t>Tack för idag!</a:t>
            </a:r>
          </a:p>
        </p:txBody>
      </p:sp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58384F9A-6B65-B2DF-4B7E-9A4F442B63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5801349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small140611">
  <a:themeElements>
    <a:clrScheme name="Örebro kommun bas">
      <a:dk1>
        <a:sysClr val="windowText" lastClr="000000"/>
      </a:dk1>
      <a:lt1>
        <a:sysClr val="window" lastClr="FFFFFF"/>
      </a:lt1>
      <a:dk2>
        <a:srgbClr val="817370"/>
      </a:dk2>
      <a:lt2>
        <a:srgbClr val="ECEBE6"/>
      </a:lt2>
      <a:accent1>
        <a:srgbClr val="D63823"/>
      </a:accent1>
      <a:accent2>
        <a:srgbClr val="A95D89"/>
      </a:accent2>
      <a:accent3>
        <a:srgbClr val="0081A2"/>
      </a:accent3>
      <a:accent4>
        <a:srgbClr val="55830E"/>
      </a:accent4>
      <a:accent5>
        <a:srgbClr val="DB7E02"/>
      </a:accent5>
      <a:accent6>
        <a:srgbClr val="9AC877"/>
      </a:accent6>
      <a:hlink>
        <a:srgbClr val="0081A2"/>
      </a:hlink>
      <a:folHlink>
        <a:srgbClr val="A95D89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4" id="{D783F60F-75F0-482B-BD65-3C79A0A1BD5D}" vid="{EF95E015-F9C3-4B09-86F6-3CC1A2071EE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7e2e577-93d9-4cb0-9340-f29241658bc6">
      <Terms xmlns="http://schemas.microsoft.com/office/infopath/2007/PartnerControls"/>
    </lcf76f155ced4ddcb4097134ff3c332f>
    <TaxCatchAll xmlns="76dcdd22-233f-46ba-ad9c-75744c4be8a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415418BBB9223499D96F22B9DE85F54" ma:contentTypeVersion="13" ma:contentTypeDescription="Skapa ett nytt dokument." ma:contentTypeScope="" ma:versionID="da18f58b4c2d4596373b56bccc212517">
  <xsd:schema xmlns:xsd="http://www.w3.org/2001/XMLSchema" xmlns:xs="http://www.w3.org/2001/XMLSchema" xmlns:p="http://schemas.microsoft.com/office/2006/metadata/properties" xmlns:ns2="87e2e577-93d9-4cb0-9340-f29241658bc6" xmlns:ns3="76dcdd22-233f-46ba-ad9c-75744c4be8a3" targetNamespace="http://schemas.microsoft.com/office/2006/metadata/properties" ma:root="true" ma:fieldsID="4f25d1c81ce9f1463deac030d25f62f6" ns2:_="" ns3:_="">
    <xsd:import namespace="87e2e577-93d9-4cb0-9340-f29241658bc6"/>
    <xsd:import namespace="76dcdd22-233f-46ba-ad9c-75744c4be8a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e2e577-93d9-4cb0-9340-f29241658b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Bildmarkeringar" ma:readOnly="false" ma:fieldId="{5cf76f15-5ced-4ddc-b409-7134ff3c332f}" ma:taxonomyMulti="true" ma:sspId="f5ab608b-a20a-435c-822b-f93d5b39b45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dcdd22-233f-46ba-ad9c-75744c4be8a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d8fb9d19-ef8a-44b5-9d1e-31d85fd72b91}" ma:internalName="TaxCatchAll" ma:showField="CatchAllData" ma:web="76dcdd22-233f-46ba-ad9c-75744c4be8a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0EBB064-B7C0-438E-B8E5-25F2B3F62024}">
  <ds:schemaRefs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www.w3.org/XML/1998/namespace"/>
    <ds:schemaRef ds:uri="76dcdd22-233f-46ba-ad9c-75744c4be8a3"/>
    <ds:schemaRef ds:uri="87e2e577-93d9-4cb0-9340-f29241658bc6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CED2D747-FFF8-42E2-9F82-73F695A6008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C0862A9-94BB-4E32-BFFB-84F5B5505516}">
  <ds:schemaRefs>
    <ds:schemaRef ds:uri="76dcdd22-233f-46ba-ad9c-75744c4be8a3"/>
    <ds:schemaRef ds:uri="87e2e577-93d9-4cb0-9340-f29241658bc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Powerpointmall med siluett_orange bård </Template>
  <TotalTime>0</TotalTime>
  <Words>227</Words>
  <Application>Microsoft Office PowerPoint</Application>
  <PresentationFormat>Bredbild</PresentationFormat>
  <Paragraphs>66</Paragraphs>
  <Slides>9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5" baseType="lpstr">
      <vt:lpstr>ＭＳ Ｐゴシック</vt:lpstr>
      <vt:lpstr>Arial</vt:lpstr>
      <vt:lpstr>Calibri</vt:lpstr>
      <vt:lpstr>Century Gothic</vt:lpstr>
      <vt:lpstr>Gloria Hallelujah</vt:lpstr>
      <vt:lpstr>Presentationsmall140611</vt:lpstr>
      <vt:lpstr>Översiktsplan 2050.</vt:lpstr>
      <vt:lpstr>Innehåll</vt:lpstr>
      <vt:lpstr>Vad är en översiktsplan?</vt:lpstr>
      <vt:lpstr>Översiktsplanens olika syften</vt:lpstr>
      <vt:lpstr>Kontinuerlig process</vt:lpstr>
      <vt:lpstr>Tidplan</vt:lpstr>
      <vt:lpstr>Möjlighet till inflytande</vt:lpstr>
      <vt:lpstr>Diskussion</vt:lpstr>
      <vt:lpstr>Tack för idag!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Några tips till dig som gör bildpresentationer:</dc:title>
  <dc:creator>Jenny Heldring</dc:creator>
  <cp:lastModifiedBy>Johanna Östman</cp:lastModifiedBy>
  <cp:revision>1</cp:revision>
  <dcterms:created xsi:type="dcterms:W3CDTF">2024-02-29T07:26:47Z</dcterms:created>
  <dcterms:modified xsi:type="dcterms:W3CDTF">2024-03-19T07:20:26Z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0x0101003415418BBB9223499D96F22B9DE85F54</vt:lpwstr>
  </property>
  <property fmtid="{D5CDD505-2E9C-101B-9397-08002B2CF9AE}" pid="3" name="MediaServiceImageTags">
    <vt:lpwstr/>
  </property>
</Properties>
</file>